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4" r:id="rId6"/>
    <p:sldId id="266" r:id="rId7"/>
    <p:sldId id="262" r:id="rId8"/>
    <p:sldId id="263" r:id="rId9"/>
    <p:sldId id="265" r:id="rId10"/>
    <p:sldId id="267"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EA485-C934-4847-A6EA-29D1FE16AB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5571F3-9A30-4B89-8085-DA96A0F61A71}">
      <dgm:prSet phldrT="[Text]"/>
      <dgm:spPr/>
      <dgm:t>
        <a:bodyPr/>
        <a:lstStyle/>
        <a:p>
          <a:r>
            <a:rPr lang="en-US" dirty="0" smtClean="0"/>
            <a:t>Perceiving emotion</a:t>
          </a:r>
          <a:endParaRPr lang="en-US" dirty="0"/>
        </a:p>
      </dgm:t>
    </dgm:pt>
    <dgm:pt modelId="{080A2ADA-93EB-4876-A969-21AF93321E04}" type="parTrans" cxnId="{1D48B7D8-6083-4841-9434-0C1032F0AC22}">
      <dgm:prSet/>
      <dgm:spPr/>
      <dgm:t>
        <a:bodyPr/>
        <a:lstStyle/>
        <a:p>
          <a:endParaRPr lang="en-US"/>
        </a:p>
      </dgm:t>
    </dgm:pt>
    <dgm:pt modelId="{F2AE05FD-F64C-4665-83ED-37751E5E8BB0}" type="sibTrans" cxnId="{1D48B7D8-6083-4841-9434-0C1032F0AC22}">
      <dgm:prSet/>
      <dgm:spPr/>
      <dgm:t>
        <a:bodyPr/>
        <a:lstStyle/>
        <a:p>
          <a:endParaRPr lang="en-US"/>
        </a:p>
      </dgm:t>
    </dgm:pt>
    <dgm:pt modelId="{72201B1E-DEEF-44F7-836F-B8EAD9A92F80}">
      <dgm:prSet phldrT="[Text]"/>
      <dgm:spPr/>
      <dgm:t>
        <a:bodyPr/>
        <a:lstStyle/>
        <a:p>
          <a:r>
            <a:rPr lang="en-US" dirty="0" smtClean="0"/>
            <a:t>Facilitating emotion</a:t>
          </a:r>
          <a:endParaRPr lang="en-US" dirty="0"/>
        </a:p>
      </dgm:t>
    </dgm:pt>
    <dgm:pt modelId="{95B6469C-F801-4826-80E9-4659FB3D994F}" type="parTrans" cxnId="{652DCCC8-81EF-44DA-BD11-38916B5B027A}">
      <dgm:prSet/>
      <dgm:spPr/>
      <dgm:t>
        <a:bodyPr/>
        <a:lstStyle/>
        <a:p>
          <a:endParaRPr lang="en-US"/>
        </a:p>
      </dgm:t>
    </dgm:pt>
    <dgm:pt modelId="{866DE1BC-1D7B-457F-97F4-40E3488CDBA6}" type="sibTrans" cxnId="{652DCCC8-81EF-44DA-BD11-38916B5B027A}">
      <dgm:prSet/>
      <dgm:spPr/>
      <dgm:t>
        <a:bodyPr/>
        <a:lstStyle/>
        <a:p>
          <a:endParaRPr lang="en-US"/>
        </a:p>
      </dgm:t>
    </dgm:pt>
    <dgm:pt modelId="{C7F37DF2-0ED8-4F19-B6C6-AD553A75DDF1}">
      <dgm:prSet phldrT="[Text]"/>
      <dgm:spPr/>
      <dgm:t>
        <a:bodyPr/>
        <a:lstStyle/>
        <a:p>
          <a:r>
            <a:rPr lang="en-US" dirty="0" smtClean="0"/>
            <a:t>Understanding emotion</a:t>
          </a:r>
          <a:endParaRPr lang="en-US" dirty="0"/>
        </a:p>
      </dgm:t>
    </dgm:pt>
    <dgm:pt modelId="{E9A6AE92-0551-4660-AA63-F435D3E2F041}" type="parTrans" cxnId="{990B2D40-92A0-43C4-871C-8CDA816CF16B}">
      <dgm:prSet/>
      <dgm:spPr/>
      <dgm:t>
        <a:bodyPr/>
        <a:lstStyle/>
        <a:p>
          <a:endParaRPr lang="en-US"/>
        </a:p>
      </dgm:t>
    </dgm:pt>
    <dgm:pt modelId="{D62D4D1A-71AC-430C-B206-3B2C7C135DFB}" type="sibTrans" cxnId="{990B2D40-92A0-43C4-871C-8CDA816CF16B}">
      <dgm:prSet/>
      <dgm:spPr/>
      <dgm:t>
        <a:bodyPr/>
        <a:lstStyle/>
        <a:p>
          <a:endParaRPr lang="en-US"/>
        </a:p>
      </dgm:t>
    </dgm:pt>
    <dgm:pt modelId="{71556404-F383-45B8-9783-E0D6A53C68CD}">
      <dgm:prSet phldrT="[Text]"/>
      <dgm:spPr/>
      <dgm:t>
        <a:bodyPr/>
        <a:lstStyle/>
        <a:p>
          <a:r>
            <a:rPr lang="en-US" dirty="0" smtClean="0"/>
            <a:t>Managing emotion (self regulation)</a:t>
          </a:r>
          <a:endParaRPr lang="en-US" dirty="0"/>
        </a:p>
      </dgm:t>
    </dgm:pt>
    <dgm:pt modelId="{198C8E68-D6B2-4154-9C61-5019F87ABBB9}" type="parTrans" cxnId="{3F6B0A50-487E-46DC-BDDB-C7F7BEEE0478}">
      <dgm:prSet/>
      <dgm:spPr/>
      <dgm:t>
        <a:bodyPr/>
        <a:lstStyle/>
        <a:p>
          <a:endParaRPr lang="en-US"/>
        </a:p>
      </dgm:t>
    </dgm:pt>
    <dgm:pt modelId="{4F1F8F83-66FC-4109-91E4-D65AAE57433E}" type="sibTrans" cxnId="{3F6B0A50-487E-46DC-BDDB-C7F7BEEE0478}">
      <dgm:prSet/>
      <dgm:spPr/>
      <dgm:t>
        <a:bodyPr/>
        <a:lstStyle/>
        <a:p>
          <a:endParaRPr lang="en-US"/>
        </a:p>
      </dgm:t>
    </dgm:pt>
    <dgm:pt modelId="{8AB67C4E-7301-4BCD-B027-C60BDCD4E6A5}" type="pres">
      <dgm:prSet presAssocID="{C06EA485-C934-4847-A6EA-29D1FE16AB5B}" presName="diagram" presStyleCnt="0">
        <dgm:presLayoutVars>
          <dgm:dir/>
          <dgm:resizeHandles val="exact"/>
        </dgm:presLayoutVars>
      </dgm:prSet>
      <dgm:spPr/>
      <dgm:t>
        <a:bodyPr/>
        <a:lstStyle/>
        <a:p>
          <a:endParaRPr lang="en-US"/>
        </a:p>
      </dgm:t>
    </dgm:pt>
    <dgm:pt modelId="{17855C88-5ADB-48F9-AA1D-CE49AE8EE375}" type="pres">
      <dgm:prSet presAssocID="{3E5571F3-9A30-4B89-8085-DA96A0F61A71}" presName="node" presStyleLbl="node1" presStyleIdx="0" presStyleCnt="4" custLinFactNeighborX="2374" custLinFactNeighborY="-1068">
        <dgm:presLayoutVars>
          <dgm:bulletEnabled val="1"/>
        </dgm:presLayoutVars>
      </dgm:prSet>
      <dgm:spPr/>
      <dgm:t>
        <a:bodyPr/>
        <a:lstStyle/>
        <a:p>
          <a:endParaRPr lang="en-US"/>
        </a:p>
      </dgm:t>
    </dgm:pt>
    <dgm:pt modelId="{23BC1517-FBBF-47DC-B98F-5325A62906ED}" type="pres">
      <dgm:prSet presAssocID="{F2AE05FD-F64C-4665-83ED-37751E5E8BB0}" presName="sibTrans" presStyleCnt="0"/>
      <dgm:spPr/>
    </dgm:pt>
    <dgm:pt modelId="{E0EF9776-2FE0-4DDD-8E06-38200ED3EEB5}" type="pres">
      <dgm:prSet presAssocID="{72201B1E-DEEF-44F7-836F-B8EAD9A92F80}" presName="node" presStyleLbl="node1" presStyleIdx="1" presStyleCnt="4">
        <dgm:presLayoutVars>
          <dgm:bulletEnabled val="1"/>
        </dgm:presLayoutVars>
      </dgm:prSet>
      <dgm:spPr/>
      <dgm:t>
        <a:bodyPr/>
        <a:lstStyle/>
        <a:p>
          <a:endParaRPr lang="en-US"/>
        </a:p>
      </dgm:t>
    </dgm:pt>
    <dgm:pt modelId="{4F035232-7A5A-40BA-A57F-05768F2D752A}" type="pres">
      <dgm:prSet presAssocID="{866DE1BC-1D7B-457F-97F4-40E3488CDBA6}" presName="sibTrans" presStyleCnt="0"/>
      <dgm:spPr/>
    </dgm:pt>
    <dgm:pt modelId="{9603F2F5-1F39-4A75-AF22-F345B9B4A90B}" type="pres">
      <dgm:prSet presAssocID="{C7F37DF2-0ED8-4F19-B6C6-AD553A75DDF1}" presName="node" presStyleLbl="node1" presStyleIdx="2" presStyleCnt="4">
        <dgm:presLayoutVars>
          <dgm:bulletEnabled val="1"/>
        </dgm:presLayoutVars>
      </dgm:prSet>
      <dgm:spPr/>
      <dgm:t>
        <a:bodyPr/>
        <a:lstStyle/>
        <a:p>
          <a:endParaRPr lang="en-US"/>
        </a:p>
      </dgm:t>
    </dgm:pt>
    <dgm:pt modelId="{862412A8-4C32-456A-B52E-3073CBBC8ACE}" type="pres">
      <dgm:prSet presAssocID="{D62D4D1A-71AC-430C-B206-3B2C7C135DFB}" presName="sibTrans" presStyleCnt="0"/>
      <dgm:spPr/>
    </dgm:pt>
    <dgm:pt modelId="{A3F5FE22-A722-41A8-8544-CA0C36CE10B7}" type="pres">
      <dgm:prSet presAssocID="{71556404-F383-45B8-9783-E0D6A53C68CD}" presName="node" presStyleLbl="node1" presStyleIdx="3" presStyleCnt="4">
        <dgm:presLayoutVars>
          <dgm:bulletEnabled val="1"/>
        </dgm:presLayoutVars>
      </dgm:prSet>
      <dgm:spPr/>
      <dgm:t>
        <a:bodyPr/>
        <a:lstStyle/>
        <a:p>
          <a:endParaRPr lang="en-US"/>
        </a:p>
      </dgm:t>
    </dgm:pt>
  </dgm:ptLst>
  <dgm:cxnLst>
    <dgm:cxn modelId="{EE111365-CA75-4AEF-BBAC-F037D58BD7C7}" type="presOf" srcId="{72201B1E-DEEF-44F7-836F-B8EAD9A92F80}" destId="{E0EF9776-2FE0-4DDD-8E06-38200ED3EEB5}" srcOrd="0" destOrd="0" presId="urn:microsoft.com/office/officeart/2005/8/layout/default"/>
    <dgm:cxn modelId="{652DCCC8-81EF-44DA-BD11-38916B5B027A}" srcId="{C06EA485-C934-4847-A6EA-29D1FE16AB5B}" destId="{72201B1E-DEEF-44F7-836F-B8EAD9A92F80}" srcOrd="1" destOrd="0" parTransId="{95B6469C-F801-4826-80E9-4659FB3D994F}" sibTransId="{866DE1BC-1D7B-457F-97F4-40E3488CDBA6}"/>
    <dgm:cxn modelId="{990B2D40-92A0-43C4-871C-8CDA816CF16B}" srcId="{C06EA485-C934-4847-A6EA-29D1FE16AB5B}" destId="{C7F37DF2-0ED8-4F19-B6C6-AD553A75DDF1}" srcOrd="2" destOrd="0" parTransId="{E9A6AE92-0551-4660-AA63-F435D3E2F041}" sibTransId="{D62D4D1A-71AC-430C-B206-3B2C7C135DFB}"/>
    <dgm:cxn modelId="{D135F77B-EA1C-4C35-91ED-BD361385F4B6}" type="presOf" srcId="{C06EA485-C934-4847-A6EA-29D1FE16AB5B}" destId="{8AB67C4E-7301-4BCD-B027-C60BDCD4E6A5}" srcOrd="0" destOrd="0" presId="urn:microsoft.com/office/officeart/2005/8/layout/default"/>
    <dgm:cxn modelId="{3F6B0A50-487E-46DC-BDDB-C7F7BEEE0478}" srcId="{C06EA485-C934-4847-A6EA-29D1FE16AB5B}" destId="{71556404-F383-45B8-9783-E0D6A53C68CD}" srcOrd="3" destOrd="0" parTransId="{198C8E68-D6B2-4154-9C61-5019F87ABBB9}" sibTransId="{4F1F8F83-66FC-4109-91E4-D65AAE57433E}"/>
    <dgm:cxn modelId="{68D635DF-3D56-43D0-B45B-B0D2C1F58703}" type="presOf" srcId="{3E5571F3-9A30-4B89-8085-DA96A0F61A71}" destId="{17855C88-5ADB-48F9-AA1D-CE49AE8EE375}" srcOrd="0" destOrd="0" presId="urn:microsoft.com/office/officeart/2005/8/layout/default"/>
    <dgm:cxn modelId="{94510F2C-00F2-4734-8A95-BC364698DF72}" type="presOf" srcId="{71556404-F383-45B8-9783-E0D6A53C68CD}" destId="{A3F5FE22-A722-41A8-8544-CA0C36CE10B7}" srcOrd="0" destOrd="0" presId="urn:microsoft.com/office/officeart/2005/8/layout/default"/>
    <dgm:cxn modelId="{453ED461-F642-4311-B647-F5571DA7B603}" type="presOf" srcId="{C7F37DF2-0ED8-4F19-B6C6-AD553A75DDF1}" destId="{9603F2F5-1F39-4A75-AF22-F345B9B4A90B}" srcOrd="0" destOrd="0" presId="urn:microsoft.com/office/officeart/2005/8/layout/default"/>
    <dgm:cxn modelId="{1D48B7D8-6083-4841-9434-0C1032F0AC22}" srcId="{C06EA485-C934-4847-A6EA-29D1FE16AB5B}" destId="{3E5571F3-9A30-4B89-8085-DA96A0F61A71}" srcOrd="0" destOrd="0" parTransId="{080A2ADA-93EB-4876-A969-21AF93321E04}" sibTransId="{F2AE05FD-F64C-4665-83ED-37751E5E8BB0}"/>
    <dgm:cxn modelId="{C6FCBDAA-1DC4-400E-B53F-1957B408BD00}" type="presParOf" srcId="{8AB67C4E-7301-4BCD-B027-C60BDCD4E6A5}" destId="{17855C88-5ADB-48F9-AA1D-CE49AE8EE375}" srcOrd="0" destOrd="0" presId="urn:microsoft.com/office/officeart/2005/8/layout/default"/>
    <dgm:cxn modelId="{1D3A777F-67C7-4F22-89D1-3323C66212DD}" type="presParOf" srcId="{8AB67C4E-7301-4BCD-B027-C60BDCD4E6A5}" destId="{23BC1517-FBBF-47DC-B98F-5325A62906ED}" srcOrd="1" destOrd="0" presId="urn:microsoft.com/office/officeart/2005/8/layout/default"/>
    <dgm:cxn modelId="{03786871-99AA-442F-9E95-677D3E00D6A3}" type="presParOf" srcId="{8AB67C4E-7301-4BCD-B027-C60BDCD4E6A5}" destId="{E0EF9776-2FE0-4DDD-8E06-38200ED3EEB5}" srcOrd="2" destOrd="0" presId="urn:microsoft.com/office/officeart/2005/8/layout/default"/>
    <dgm:cxn modelId="{464D21DF-4BD4-475D-A148-BB63D49D98A1}" type="presParOf" srcId="{8AB67C4E-7301-4BCD-B027-C60BDCD4E6A5}" destId="{4F035232-7A5A-40BA-A57F-05768F2D752A}" srcOrd="3" destOrd="0" presId="urn:microsoft.com/office/officeart/2005/8/layout/default"/>
    <dgm:cxn modelId="{944A5A72-3C98-4268-AFFB-CD6D2510C9AF}" type="presParOf" srcId="{8AB67C4E-7301-4BCD-B027-C60BDCD4E6A5}" destId="{9603F2F5-1F39-4A75-AF22-F345B9B4A90B}" srcOrd="4" destOrd="0" presId="urn:microsoft.com/office/officeart/2005/8/layout/default"/>
    <dgm:cxn modelId="{7D0A0D0A-16A9-4741-8630-5BB22CF4D02A}" type="presParOf" srcId="{8AB67C4E-7301-4BCD-B027-C60BDCD4E6A5}" destId="{862412A8-4C32-456A-B52E-3073CBBC8ACE}" srcOrd="5" destOrd="0" presId="urn:microsoft.com/office/officeart/2005/8/layout/default"/>
    <dgm:cxn modelId="{CE60FED4-FE18-48A7-B272-31D47032DE12}" type="presParOf" srcId="{8AB67C4E-7301-4BCD-B027-C60BDCD4E6A5}" destId="{A3F5FE22-A722-41A8-8544-CA0C36CE10B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1D1DD-39D7-4D31-AAB9-8EF789EBB99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8DEAF03-3786-47D8-8D49-5D194BAE965A}">
      <dgm:prSet phldrT="[Text]" custT="1"/>
      <dgm:spPr/>
      <dgm:t>
        <a:bodyPr/>
        <a:lstStyle/>
        <a:p>
          <a:r>
            <a:rPr lang="en-US" sz="1600" dirty="0" smtClean="0"/>
            <a:t>facial expressions/gestures</a:t>
          </a:r>
          <a:endParaRPr lang="en-US" sz="1600" dirty="0"/>
        </a:p>
      </dgm:t>
    </dgm:pt>
    <dgm:pt modelId="{6CFA4E32-2788-4E21-82CA-19C8C286A4E6}" type="parTrans" cxnId="{7048EEC4-8AAE-4BA5-86AF-BEBDBC80339C}">
      <dgm:prSet/>
      <dgm:spPr/>
      <dgm:t>
        <a:bodyPr/>
        <a:lstStyle/>
        <a:p>
          <a:endParaRPr lang="en-US"/>
        </a:p>
      </dgm:t>
    </dgm:pt>
    <dgm:pt modelId="{304903C9-3C1B-4C8D-AA4B-4EFC4BE270B2}" type="sibTrans" cxnId="{7048EEC4-8AAE-4BA5-86AF-BEBDBC80339C}">
      <dgm:prSet/>
      <dgm:spPr/>
      <dgm:t>
        <a:bodyPr/>
        <a:lstStyle/>
        <a:p>
          <a:endParaRPr lang="en-US"/>
        </a:p>
      </dgm:t>
    </dgm:pt>
    <dgm:pt modelId="{A5E504ED-217A-4018-8D97-C316697520F7}">
      <dgm:prSet phldrT="[Text]" custT="1"/>
      <dgm:spPr/>
      <dgm:t>
        <a:bodyPr/>
        <a:lstStyle/>
        <a:p>
          <a:r>
            <a:rPr lang="en-US" sz="1600" dirty="0" smtClean="0"/>
            <a:t>paralinguistic</a:t>
          </a:r>
          <a:endParaRPr lang="en-US" sz="1600" dirty="0"/>
        </a:p>
      </dgm:t>
    </dgm:pt>
    <dgm:pt modelId="{B05CDF94-5AB5-46A5-B585-778B1A7876E9}" type="parTrans" cxnId="{99F4081F-BBD4-4127-B7A2-445ED7F66957}">
      <dgm:prSet/>
      <dgm:spPr/>
      <dgm:t>
        <a:bodyPr/>
        <a:lstStyle/>
        <a:p>
          <a:endParaRPr lang="en-US"/>
        </a:p>
      </dgm:t>
    </dgm:pt>
    <dgm:pt modelId="{E07E7C13-A278-4317-8F7F-A10896A2AAC6}" type="sibTrans" cxnId="{99F4081F-BBD4-4127-B7A2-445ED7F66957}">
      <dgm:prSet/>
      <dgm:spPr/>
      <dgm:t>
        <a:bodyPr/>
        <a:lstStyle/>
        <a:p>
          <a:endParaRPr lang="en-US"/>
        </a:p>
      </dgm:t>
    </dgm:pt>
    <dgm:pt modelId="{0A1F4293-2C9D-4C8B-B572-7DEA303DA4FE}">
      <dgm:prSet phldrT="[Text]" custT="1"/>
      <dgm:spPr/>
      <dgm:t>
        <a:bodyPr/>
        <a:lstStyle/>
        <a:p>
          <a:r>
            <a:rPr lang="en-US" sz="1600" dirty="0" smtClean="0"/>
            <a:t>body language/posture</a:t>
          </a:r>
          <a:endParaRPr lang="en-US" sz="1600" dirty="0"/>
        </a:p>
      </dgm:t>
    </dgm:pt>
    <dgm:pt modelId="{B73A7A49-4E60-4855-BA7F-B0517E694499}" type="parTrans" cxnId="{96418311-BBE0-4867-8F03-F436F0D9FD56}">
      <dgm:prSet/>
      <dgm:spPr/>
      <dgm:t>
        <a:bodyPr/>
        <a:lstStyle/>
        <a:p>
          <a:endParaRPr lang="en-US"/>
        </a:p>
      </dgm:t>
    </dgm:pt>
    <dgm:pt modelId="{988D80D3-87F4-4FF8-AED6-6D933184352E}" type="sibTrans" cxnId="{96418311-BBE0-4867-8F03-F436F0D9FD56}">
      <dgm:prSet/>
      <dgm:spPr/>
      <dgm:t>
        <a:bodyPr/>
        <a:lstStyle/>
        <a:p>
          <a:endParaRPr lang="en-US"/>
        </a:p>
      </dgm:t>
    </dgm:pt>
    <dgm:pt modelId="{D16FF3F2-2E30-42D8-9466-50EA83D1C4EC}">
      <dgm:prSet phldrT="[Text]" custT="1"/>
      <dgm:spPr/>
      <dgm:t>
        <a:bodyPr/>
        <a:lstStyle/>
        <a:p>
          <a:r>
            <a:rPr lang="en-US" sz="1600" dirty="0" smtClean="0"/>
            <a:t>proxemics/eye</a:t>
          </a:r>
          <a:r>
            <a:rPr lang="en-US" sz="1000" dirty="0" smtClean="0"/>
            <a:t> </a:t>
          </a:r>
          <a:r>
            <a:rPr lang="en-US" sz="1600" dirty="0" smtClean="0"/>
            <a:t>gaze</a:t>
          </a:r>
          <a:endParaRPr lang="en-US" sz="1600" dirty="0"/>
        </a:p>
      </dgm:t>
    </dgm:pt>
    <dgm:pt modelId="{3DF3FD95-B89C-41A0-80A4-19C84C0FDF94}" type="parTrans" cxnId="{67B68CF2-ECE0-4150-9F29-93B72C3F6638}">
      <dgm:prSet/>
      <dgm:spPr/>
      <dgm:t>
        <a:bodyPr/>
        <a:lstStyle/>
        <a:p>
          <a:endParaRPr lang="en-US"/>
        </a:p>
      </dgm:t>
    </dgm:pt>
    <dgm:pt modelId="{2E1377A3-DF2C-4F58-9BB1-942CCEB58113}" type="sibTrans" cxnId="{67B68CF2-ECE0-4150-9F29-93B72C3F6638}">
      <dgm:prSet/>
      <dgm:spPr/>
      <dgm:t>
        <a:bodyPr/>
        <a:lstStyle/>
        <a:p>
          <a:endParaRPr lang="en-US"/>
        </a:p>
      </dgm:t>
    </dgm:pt>
    <dgm:pt modelId="{D8BB3E1A-B893-4DCA-BFE0-A0A42A4D37BF}">
      <dgm:prSet phldrT="[Text]" custT="1"/>
      <dgm:spPr/>
      <dgm:t>
        <a:bodyPr/>
        <a:lstStyle/>
        <a:p>
          <a:r>
            <a:rPr lang="en-US" sz="1600" dirty="0" smtClean="0"/>
            <a:t>gestures</a:t>
          </a:r>
          <a:endParaRPr lang="en-US" sz="1600" dirty="0"/>
        </a:p>
      </dgm:t>
    </dgm:pt>
    <dgm:pt modelId="{238B737E-4094-4BE7-A410-49D38CF899BC}" type="sibTrans" cxnId="{2E0EA861-60ED-4B5F-A25B-BE774B0FBBDE}">
      <dgm:prSet/>
      <dgm:spPr/>
      <dgm:t>
        <a:bodyPr/>
        <a:lstStyle/>
        <a:p>
          <a:endParaRPr lang="en-US"/>
        </a:p>
      </dgm:t>
    </dgm:pt>
    <dgm:pt modelId="{A4B245C1-6B93-409D-8C01-6E27BFAF6965}" type="parTrans" cxnId="{2E0EA861-60ED-4B5F-A25B-BE774B0FBBDE}">
      <dgm:prSet/>
      <dgm:spPr/>
      <dgm:t>
        <a:bodyPr/>
        <a:lstStyle/>
        <a:p>
          <a:endParaRPr lang="en-US"/>
        </a:p>
      </dgm:t>
    </dgm:pt>
    <dgm:pt modelId="{8A7F0074-0FE5-43CC-B763-766739A57433}">
      <dgm:prSet phldrT="[Text]" custT="1"/>
      <dgm:spPr/>
      <dgm:t>
        <a:bodyPr/>
        <a:lstStyle/>
        <a:p>
          <a:r>
            <a:rPr lang="en-US" sz="1600" dirty="0" smtClean="0"/>
            <a:t>appearance/artifacts</a:t>
          </a:r>
          <a:endParaRPr lang="en-US" sz="1600" dirty="0"/>
        </a:p>
      </dgm:t>
    </dgm:pt>
    <dgm:pt modelId="{03061111-E2DA-4060-8A6B-A01644B09BBC}" type="parTrans" cxnId="{A1384C73-90E0-4D7B-8817-BF5B5DD2772F}">
      <dgm:prSet/>
      <dgm:spPr/>
      <dgm:t>
        <a:bodyPr/>
        <a:lstStyle/>
        <a:p>
          <a:endParaRPr lang="en-US"/>
        </a:p>
      </dgm:t>
    </dgm:pt>
    <dgm:pt modelId="{5B2A2B43-5543-4D17-80D7-0B78CE6B7F44}" type="sibTrans" cxnId="{A1384C73-90E0-4D7B-8817-BF5B5DD2772F}">
      <dgm:prSet/>
      <dgm:spPr/>
      <dgm:t>
        <a:bodyPr/>
        <a:lstStyle/>
        <a:p>
          <a:endParaRPr lang="en-US"/>
        </a:p>
      </dgm:t>
    </dgm:pt>
    <dgm:pt modelId="{EBAD2FB3-EEBA-4900-89EB-ACF99A492A8C}" type="pres">
      <dgm:prSet presAssocID="{C711D1DD-39D7-4D31-AAB9-8EF789EBB991}" presName="cycle" presStyleCnt="0">
        <dgm:presLayoutVars>
          <dgm:dir/>
          <dgm:resizeHandles val="exact"/>
        </dgm:presLayoutVars>
      </dgm:prSet>
      <dgm:spPr/>
      <dgm:t>
        <a:bodyPr/>
        <a:lstStyle/>
        <a:p>
          <a:endParaRPr lang="en-US"/>
        </a:p>
      </dgm:t>
    </dgm:pt>
    <dgm:pt modelId="{E5D36918-3E03-421C-9FF3-7B22D0913F7C}" type="pres">
      <dgm:prSet presAssocID="{98DEAF03-3786-47D8-8D49-5D194BAE965A}" presName="node" presStyleLbl="node1" presStyleIdx="0" presStyleCnt="6">
        <dgm:presLayoutVars>
          <dgm:bulletEnabled val="1"/>
        </dgm:presLayoutVars>
      </dgm:prSet>
      <dgm:spPr/>
      <dgm:t>
        <a:bodyPr/>
        <a:lstStyle/>
        <a:p>
          <a:endParaRPr lang="en-US"/>
        </a:p>
      </dgm:t>
    </dgm:pt>
    <dgm:pt modelId="{6A7DCAD6-3BFF-4F3A-A4EE-73E4F34B85FF}" type="pres">
      <dgm:prSet presAssocID="{98DEAF03-3786-47D8-8D49-5D194BAE965A}" presName="spNode" presStyleCnt="0"/>
      <dgm:spPr/>
    </dgm:pt>
    <dgm:pt modelId="{5E47307C-7A15-410F-BA03-056836E2EDB1}" type="pres">
      <dgm:prSet presAssocID="{304903C9-3C1B-4C8D-AA4B-4EFC4BE270B2}" presName="sibTrans" presStyleLbl="sibTrans1D1" presStyleIdx="0" presStyleCnt="6"/>
      <dgm:spPr/>
      <dgm:t>
        <a:bodyPr/>
        <a:lstStyle/>
        <a:p>
          <a:endParaRPr lang="en-US"/>
        </a:p>
      </dgm:t>
    </dgm:pt>
    <dgm:pt modelId="{E542258D-E0F2-4B47-A546-490FD4ECFDA0}" type="pres">
      <dgm:prSet presAssocID="{D8BB3E1A-B893-4DCA-BFE0-A0A42A4D37BF}" presName="node" presStyleLbl="node1" presStyleIdx="1" presStyleCnt="6">
        <dgm:presLayoutVars>
          <dgm:bulletEnabled val="1"/>
        </dgm:presLayoutVars>
      </dgm:prSet>
      <dgm:spPr/>
      <dgm:t>
        <a:bodyPr/>
        <a:lstStyle/>
        <a:p>
          <a:endParaRPr lang="en-US"/>
        </a:p>
      </dgm:t>
    </dgm:pt>
    <dgm:pt modelId="{B81AD7BD-4185-4136-9EEF-2B507E56976A}" type="pres">
      <dgm:prSet presAssocID="{D8BB3E1A-B893-4DCA-BFE0-A0A42A4D37BF}" presName="spNode" presStyleCnt="0"/>
      <dgm:spPr/>
    </dgm:pt>
    <dgm:pt modelId="{54364F78-387F-42C2-8AA6-FD62C19E86C9}" type="pres">
      <dgm:prSet presAssocID="{238B737E-4094-4BE7-A410-49D38CF899BC}" presName="sibTrans" presStyleLbl="sibTrans1D1" presStyleIdx="1" presStyleCnt="6"/>
      <dgm:spPr/>
      <dgm:t>
        <a:bodyPr/>
        <a:lstStyle/>
        <a:p>
          <a:endParaRPr lang="en-US"/>
        </a:p>
      </dgm:t>
    </dgm:pt>
    <dgm:pt modelId="{2A57649D-ACE3-403A-81EC-982489798007}" type="pres">
      <dgm:prSet presAssocID="{A5E504ED-217A-4018-8D97-C316697520F7}" presName="node" presStyleLbl="node1" presStyleIdx="2" presStyleCnt="6" custScaleX="136543">
        <dgm:presLayoutVars>
          <dgm:bulletEnabled val="1"/>
        </dgm:presLayoutVars>
      </dgm:prSet>
      <dgm:spPr/>
      <dgm:t>
        <a:bodyPr/>
        <a:lstStyle/>
        <a:p>
          <a:endParaRPr lang="en-US"/>
        </a:p>
      </dgm:t>
    </dgm:pt>
    <dgm:pt modelId="{119C67E2-40A9-4FE4-A319-5E6B67F266E9}" type="pres">
      <dgm:prSet presAssocID="{A5E504ED-217A-4018-8D97-C316697520F7}" presName="spNode" presStyleCnt="0"/>
      <dgm:spPr/>
    </dgm:pt>
    <dgm:pt modelId="{DA254BC1-A993-4E26-9919-074CB24F4361}" type="pres">
      <dgm:prSet presAssocID="{E07E7C13-A278-4317-8F7F-A10896A2AAC6}" presName="sibTrans" presStyleLbl="sibTrans1D1" presStyleIdx="2" presStyleCnt="6"/>
      <dgm:spPr/>
      <dgm:t>
        <a:bodyPr/>
        <a:lstStyle/>
        <a:p>
          <a:endParaRPr lang="en-US"/>
        </a:p>
      </dgm:t>
    </dgm:pt>
    <dgm:pt modelId="{4700FF1C-2CFE-4D40-A374-C865D705DBE5}" type="pres">
      <dgm:prSet presAssocID="{0A1F4293-2C9D-4C8B-B572-7DEA303DA4FE}" presName="node" presStyleLbl="node1" presStyleIdx="3" presStyleCnt="6" custScaleX="155539">
        <dgm:presLayoutVars>
          <dgm:bulletEnabled val="1"/>
        </dgm:presLayoutVars>
      </dgm:prSet>
      <dgm:spPr/>
      <dgm:t>
        <a:bodyPr/>
        <a:lstStyle/>
        <a:p>
          <a:endParaRPr lang="en-US"/>
        </a:p>
      </dgm:t>
    </dgm:pt>
    <dgm:pt modelId="{84AC147A-5CE0-4F17-8FCE-C94ABAE454E7}" type="pres">
      <dgm:prSet presAssocID="{0A1F4293-2C9D-4C8B-B572-7DEA303DA4FE}" presName="spNode" presStyleCnt="0"/>
      <dgm:spPr/>
    </dgm:pt>
    <dgm:pt modelId="{8BA86B94-DB1B-437C-85D0-5C5711D8F620}" type="pres">
      <dgm:prSet presAssocID="{988D80D3-87F4-4FF8-AED6-6D933184352E}" presName="sibTrans" presStyleLbl="sibTrans1D1" presStyleIdx="3" presStyleCnt="6"/>
      <dgm:spPr/>
      <dgm:t>
        <a:bodyPr/>
        <a:lstStyle/>
        <a:p>
          <a:endParaRPr lang="en-US"/>
        </a:p>
      </dgm:t>
    </dgm:pt>
    <dgm:pt modelId="{461853FD-DDF7-4870-82D5-C45FD9D62E9B}" type="pres">
      <dgm:prSet presAssocID="{D16FF3F2-2E30-42D8-9466-50EA83D1C4EC}" presName="node" presStyleLbl="node1" presStyleIdx="4" presStyleCnt="6" custScaleX="142246">
        <dgm:presLayoutVars>
          <dgm:bulletEnabled val="1"/>
        </dgm:presLayoutVars>
      </dgm:prSet>
      <dgm:spPr/>
      <dgm:t>
        <a:bodyPr/>
        <a:lstStyle/>
        <a:p>
          <a:endParaRPr lang="en-US"/>
        </a:p>
      </dgm:t>
    </dgm:pt>
    <dgm:pt modelId="{7C7C57C7-EA05-4734-8838-D05EFC7D4E8C}" type="pres">
      <dgm:prSet presAssocID="{D16FF3F2-2E30-42D8-9466-50EA83D1C4EC}" presName="spNode" presStyleCnt="0"/>
      <dgm:spPr/>
    </dgm:pt>
    <dgm:pt modelId="{BE8B08D1-2C68-4EEB-B455-A62F924DBA61}" type="pres">
      <dgm:prSet presAssocID="{2E1377A3-DF2C-4F58-9BB1-942CCEB58113}" presName="sibTrans" presStyleLbl="sibTrans1D1" presStyleIdx="4" presStyleCnt="6"/>
      <dgm:spPr/>
      <dgm:t>
        <a:bodyPr/>
        <a:lstStyle/>
        <a:p>
          <a:endParaRPr lang="en-US"/>
        </a:p>
      </dgm:t>
    </dgm:pt>
    <dgm:pt modelId="{E1A3B942-20F6-4E48-B0B3-0171EF9A5031}" type="pres">
      <dgm:prSet presAssocID="{8A7F0074-0FE5-43CC-B763-766739A57433}" presName="node" presStyleLbl="node1" presStyleIdx="5" presStyleCnt="6">
        <dgm:presLayoutVars>
          <dgm:bulletEnabled val="1"/>
        </dgm:presLayoutVars>
      </dgm:prSet>
      <dgm:spPr/>
      <dgm:t>
        <a:bodyPr/>
        <a:lstStyle/>
        <a:p>
          <a:endParaRPr lang="en-US"/>
        </a:p>
      </dgm:t>
    </dgm:pt>
    <dgm:pt modelId="{C30AC751-DEE7-4400-9AA7-A9D84C74B8E0}" type="pres">
      <dgm:prSet presAssocID="{8A7F0074-0FE5-43CC-B763-766739A57433}" presName="spNode" presStyleCnt="0"/>
      <dgm:spPr/>
    </dgm:pt>
    <dgm:pt modelId="{19502BBC-0F12-4700-BCB3-B8323033F744}" type="pres">
      <dgm:prSet presAssocID="{5B2A2B43-5543-4D17-80D7-0B78CE6B7F44}" presName="sibTrans" presStyleLbl="sibTrans1D1" presStyleIdx="5" presStyleCnt="6"/>
      <dgm:spPr/>
      <dgm:t>
        <a:bodyPr/>
        <a:lstStyle/>
        <a:p>
          <a:endParaRPr lang="en-US"/>
        </a:p>
      </dgm:t>
    </dgm:pt>
  </dgm:ptLst>
  <dgm:cxnLst>
    <dgm:cxn modelId="{A2AFB76C-243D-4E93-ABCA-2160A8538672}" type="presOf" srcId="{D16FF3F2-2E30-42D8-9466-50EA83D1C4EC}" destId="{461853FD-DDF7-4870-82D5-C45FD9D62E9B}" srcOrd="0" destOrd="0" presId="urn:microsoft.com/office/officeart/2005/8/layout/cycle5"/>
    <dgm:cxn modelId="{2E0EA861-60ED-4B5F-A25B-BE774B0FBBDE}" srcId="{C711D1DD-39D7-4D31-AAB9-8EF789EBB991}" destId="{D8BB3E1A-B893-4DCA-BFE0-A0A42A4D37BF}" srcOrd="1" destOrd="0" parTransId="{A4B245C1-6B93-409D-8C01-6E27BFAF6965}" sibTransId="{238B737E-4094-4BE7-A410-49D38CF899BC}"/>
    <dgm:cxn modelId="{5BD3DC4B-2045-434F-9DC8-E03567DD0D07}" type="presOf" srcId="{8A7F0074-0FE5-43CC-B763-766739A57433}" destId="{E1A3B942-20F6-4E48-B0B3-0171EF9A5031}" srcOrd="0" destOrd="0" presId="urn:microsoft.com/office/officeart/2005/8/layout/cycle5"/>
    <dgm:cxn modelId="{FF9BD50A-937B-4350-BB5E-9449C80F8E8A}" type="presOf" srcId="{304903C9-3C1B-4C8D-AA4B-4EFC4BE270B2}" destId="{5E47307C-7A15-410F-BA03-056836E2EDB1}" srcOrd="0" destOrd="0" presId="urn:microsoft.com/office/officeart/2005/8/layout/cycle5"/>
    <dgm:cxn modelId="{7048EEC4-8AAE-4BA5-86AF-BEBDBC80339C}" srcId="{C711D1DD-39D7-4D31-AAB9-8EF789EBB991}" destId="{98DEAF03-3786-47D8-8D49-5D194BAE965A}" srcOrd="0" destOrd="0" parTransId="{6CFA4E32-2788-4E21-82CA-19C8C286A4E6}" sibTransId="{304903C9-3C1B-4C8D-AA4B-4EFC4BE270B2}"/>
    <dgm:cxn modelId="{A1384C73-90E0-4D7B-8817-BF5B5DD2772F}" srcId="{C711D1DD-39D7-4D31-AAB9-8EF789EBB991}" destId="{8A7F0074-0FE5-43CC-B763-766739A57433}" srcOrd="5" destOrd="0" parTransId="{03061111-E2DA-4060-8A6B-A01644B09BBC}" sibTransId="{5B2A2B43-5543-4D17-80D7-0B78CE6B7F44}"/>
    <dgm:cxn modelId="{2F554C22-FA9A-499C-82C1-CAE097342801}" type="presOf" srcId="{5B2A2B43-5543-4D17-80D7-0B78CE6B7F44}" destId="{19502BBC-0F12-4700-BCB3-B8323033F744}" srcOrd="0" destOrd="0" presId="urn:microsoft.com/office/officeart/2005/8/layout/cycle5"/>
    <dgm:cxn modelId="{96418311-BBE0-4867-8F03-F436F0D9FD56}" srcId="{C711D1DD-39D7-4D31-AAB9-8EF789EBB991}" destId="{0A1F4293-2C9D-4C8B-B572-7DEA303DA4FE}" srcOrd="3" destOrd="0" parTransId="{B73A7A49-4E60-4855-BA7F-B0517E694499}" sibTransId="{988D80D3-87F4-4FF8-AED6-6D933184352E}"/>
    <dgm:cxn modelId="{E5BA192A-D616-43A9-952C-7A342BA2AA6E}" type="presOf" srcId="{98DEAF03-3786-47D8-8D49-5D194BAE965A}" destId="{E5D36918-3E03-421C-9FF3-7B22D0913F7C}" srcOrd="0" destOrd="0" presId="urn:microsoft.com/office/officeart/2005/8/layout/cycle5"/>
    <dgm:cxn modelId="{99F4081F-BBD4-4127-B7A2-445ED7F66957}" srcId="{C711D1DD-39D7-4D31-AAB9-8EF789EBB991}" destId="{A5E504ED-217A-4018-8D97-C316697520F7}" srcOrd="2" destOrd="0" parTransId="{B05CDF94-5AB5-46A5-B585-778B1A7876E9}" sibTransId="{E07E7C13-A278-4317-8F7F-A10896A2AAC6}"/>
    <dgm:cxn modelId="{9F764970-8EAE-4377-BE1C-5CEABDF0C084}" type="presOf" srcId="{238B737E-4094-4BE7-A410-49D38CF899BC}" destId="{54364F78-387F-42C2-8AA6-FD62C19E86C9}" srcOrd="0" destOrd="0" presId="urn:microsoft.com/office/officeart/2005/8/layout/cycle5"/>
    <dgm:cxn modelId="{C91364D3-40D9-408D-B703-E3D27D48AD2A}" type="presOf" srcId="{0A1F4293-2C9D-4C8B-B572-7DEA303DA4FE}" destId="{4700FF1C-2CFE-4D40-A374-C865D705DBE5}" srcOrd="0" destOrd="0" presId="urn:microsoft.com/office/officeart/2005/8/layout/cycle5"/>
    <dgm:cxn modelId="{B7A186FF-2CED-46C3-BC30-019871AC3628}" type="presOf" srcId="{C711D1DD-39D7-4D31-AAB9-8EF789EBB991}" destId="{EBAD2FB3-EEBA-4900-89EB-ACF99A492A8C}" srcOrd="0" destOrd="0" presId="urn:microsoft.com/office/officeart/2005/8/layout/cycle5"/>
    <dgm:cxn modelId="{49ED0617-2402-4454-8E5E-2DF14848486B}" type="presOf" srcId="{E07E7C13-A278-4317-8F7F-A10896A2AAC6}" destId="{DA254BC1-A993-4E26-9919-074CB24F4361}" srcOrd="0" destOrd="0" presId="urn:microsoft.com/office/officeart/2005/8/layout/cycle5"/>
    <dgm:cxn modelId="{BFFAB0B7-18FE-49F2-8804-78EC24713ECA}" type="presOf" srcId="{988D80D3-87F4-4FF8-AED6-6D933184352E}" destId="{8BA86B94-DB1B-437C-85D0-5C5711D8F620}" srcOrd="0" destOrd="0" presId="urn:microsoft.com/office/officeart/2005/8/layout/cycle5"/>
    <dgm:cxn modelId="{428BD1A8-1606-4A9A-B801-949DAEFD74BB}" type="presOf" srcId="{A5E504ED-217A-4018-8D97-C316697520F7}" destId="{2A57649D-ACE3-403A-81EC-982489798007}" srcOrd="0" destOrd="0" presId="urn:microsoft.com/office/officeart/2005/8/layout/cycle5"/>
    <dgm:cxn modelId="{67B68CF2-ECE0-4150-9F29-93B72C3F6638}" srcId="{C711D1DD-39D7-4D31-AAB9-8EF789EBB991}" destId="{D16FF3F2-2E30-42D8-9466-50EA83D1C4EC}" srcOrd="4" destOrd="0" parTransId="{3DF3FD95-B89C-41A0-80A4-19C84C0FDF94}" sibTransId="{2E1377A3-DF2C-4F58-9BB1-942CCEB58113}"/>
    <dgm:cxn modelId="{0E46DB8A-251F-4DBD-8312-BED46508664F}" type="presOf" srcId="{D8BB3E1A-B893-4DCA-BFE0-A0A42A4D37BF}" destId="{E542258D-E0F2-4B47-A546-490FD4ECFDA0}" srcOrd="0" destOrd="0" presId="urn:microsoft.com/office/officeart/2005/8/layout/cycle5"/>
    <dgm:cxn modelId="{340945D8-7C8B-4CCF-A2CA-CCF2D3B97CB5}" type="presOf" srcId="{2E1377A3-DF2C-4F58-9BB1-942CCEB58113}" destId="{BE8B08D1-2C68-4EEB-B455-A62F924DBA61}" srcOrd="0" destOrd="0" presId="urn:microsoft.com/office/officeart/2005/8/layout/cycle5"/>
    <dgm:cxn modelId="{B8273159-CCC0-42B6-A162-60045B738D1B}" type="presParOf" srcId="{EBAD2FB3-EEBA-4900-89EB-ACF99A492A8C}" destId="{E5D36918-3E03-421C-9FF3-7B22D0913F7C}" srcOrd="0" destOrd="0" presId="urn:microsoft.com/office/officeart/2005/8/layout/cycle5"/>
    <dgm:cxn modelId="{E0384F5D-4218-4E6A-8A8D-F8B519C74C94}" type="presParOf" srcId="{EBAD2FB3-EEBA-4900-89EB-ACF99A492A8C}" destId="{6A7DCAD6-3BFF-4F3A-A4EE-73E4F34B85FF}" srcOrd="1" destOrd="0" presId="urn:microsoft.com/office/officeart/2005/8/layout/cycle5"/>
    <dgm:cxn modelId="{9DFA4CEB-B8DA-4656-82B2-5F2854E713EF}" type="presParOf" srcId="{EBAD2FB3-EEBA-4900-89EB-ACF99A492A8C}" destId="{5E47307C-7A15-410F-BA03-056836E2EDB1}" srcOrd="2" destOrd="0" presId="urn:microsoft.com/office/officeart/2005/8/layout/cycle5"/>
    <dgm:cxn modelId="{C5225571-C17A-49F6-A82D-402C95EBEF3C}" type="presParOf" srcId="{EBAD2FB3-EEBA-4900-89EB-ACF99A492A8C}" destId="{E542258D-E0F2-4B47-A546-490FD4ECFDA0}" srcOrd="3" destOrd="0" presId="urn:microsoft.com/office/officeart/2005/8/layout/cycle5"/>
    <dgm:cxn modelId="{5020CAF9-1EFA-4ECC-9035-3975B42149E3}" type="presParOf" srcId="{EBAD2FB3-EEBA-4900-89EB-ACF99A492A8C}" destId="{B81AD7BD-4185-4136-9EEF-2B507E56976A}" srcOrd="4" destOrd="0" presId="urn:microsoft.com/office/officeart/2005/8/layout/cycle5"/>
    <dgm:cxn modelId="{16469902-C608-485E-9D40-C1C6193616D8}" type="presParOf" srcId="{EBAD2FB3-EEBA-4900-89EB-ACF99A492A8C}" destId="{54364F78-387F-42C2-8AA6-FD62C19E86C9}" srcOrd="5" destOrd="0" presId="urn:microsoft.com/office/officeart/2005/8/layout/cycle5"/>
    <dgm:cxn modelId="{3632B523-9F28-4A39-92BC-763A898D14A4}" type="presParOf" srcId="{EBAD2FB3-EEBA-4900-89EB-ACF99A492A8C}" destId="{2A57649D-ACE3-403A-81EC-982489798007}" srcOrd="6" destOrd="0" presId="urn:microsoft.com/office/officeart/2005/8/layout/cycle5"/>
    <dgm:cxn modelId="{EE940565-194E-44AD-A3B0-FD8120F630B4}" type="presParOf" srcId="{EBAD2FB3-EEBA-4900-89EB-ACF99A492A8C}" destId="{119C67E2-40A9-4FE4-A319-5E6B67F266E9}" srcOrd="7" destOrd="0" presId="urn:microsoft.com/office/officeart/2005/8/layout/cycle5"/>
    <dgm:cxn modelId="{AEF9B83F-1C71-4B7D-97F8-FB163BCF10AD}" type="presParOf" srcId="{EBAD2FB3-EEBA-4900-89EB-ACF99A492A8C}" destId="{DA254BC1-A993-4E26-9919-074CB24F4361}" srcOrd="8" destOrd="0" presId="urn:microsoft.com/office/officeart/2005/8/layout/cycle5"/>
    <dgm:cxn modelId="{230E9AED-61BF-402B-B8B5-C1AD901A5764}" type="presParOf" srcId="{EBAD2FB3-EEBA-4900-89EB-ACF99A492A8C}" destId="{4700FF1C-2CFE-4D40-A374-C865D705DBE5}" srcOrd="9" destOrd="0" presId="urn:microsoft.com/office/officeart/2005/8/layout/cycle5"/>
    <dgm:cxn modelId="{D5A79AEF-29FF-485F-84B7-E5D7AD935AEF}" type="presParOf" srcId="{EBAD2FB3-EEBA-4900-89EB-ACF99A492A8C}" destId="{84AC147A-5CE0-4F17-8FCE-C94ABAE454E7}" srcOrd="10" destOrd="0" presId="urn:microsoft.com/office/officeart/2005/8/layout/cycle5"/>
    <dgm:cxn modelId="{79F9EB64-08D1-4569-979D-DE7A9462187F}" type="presParOf" srcId="{EBAD2FB3-EEBA-4900-89EB-ACF99A492A8C}" destId="{8BA86B94-DB1B-437C-85D0-5C5711D8F620}" srcOrd="11" destOrd="0" presId="urn:microsoft.com/office/officeart/2005/8/layout/cycle5"/>
    <dgm:cxn modelId="{3C173926-C38C-4525-BC5C-5881CFDA3E77}" type="presParOf" srcId="{EBAD2FB3-EEBA-4900-89EB-ACF99A492A8C}" destId="{461853FD-DDF7-4870-82D5-C45FD9D62E9B}" srcOrd="12" destOrd="0" presId="urn:microsoft.com/office/officeart/2005/8/layout/cycle5"/>
    <dgm:cxn modelId="{F9BB9F82-625C-4AE3-BEDE-76FBD16B6822}" type="presParOf" srcId="{EBAD2FB3-EEBA-4900-89EB-ACF99A492A8C}" destId="{7C7C57C7-EA05-4734-8838-D05EFC7D4E8C}" srcOrd="13" destOrd="0" presId="urn:microsoft.com/office/officeart/2005/8/layout/cycle5"/>
    <dgm:cxn modelId="{0219E7DC-E395-4CD2-BCCD-0CBCEC8CEB59}" type="presParOf" srcId="{EBAD2FB3-EEBA-4900-89EB-ACF99A492A8C}" destId="{BE8B08D1-2C68-4EEB-B455-A62F924DBA61}" srcOrd="14" destOrd="0" presId="urn:microsoft.com/office/officeart/2005/8/layout/cycle5"/>
    <dgm:cxn modelId="{7F78C419-CC25-4B03-A42D-39B34BB16C1F}" type="presParOf" srcId="{EBAD2FB3-EEBA-4900-89EB-ACF99A492A8C}" destId="{E1A3B942-20F6-4E48-B0B3-0171EF9A5031}" srcOrd="15" destOrd="0" presId="urn:microsoft.com/office/officeart/2005/8/layout/cycle5"/>
    <dgm:cxn modelId="{70A3C149-A3CC-4A49-BE25-5EA130A6BE5B}" type="presParOf" srcId="{EBAD2FB3-EEBA-4900-89EB-ACF99A492A8C}" destId="{C30AC751-DEE7-4400-9AA7-A9D84C74B8E0}" srcOrd="16" destOrd="0" presId="urn:microsoft.com/office/officeart/2005/8/layout/cycle5"/>
    <dgm:cxn modelId="{B28C38F4-AE3A-47E5-9663-C71B10B6B009}" type="presParOf" srcId="{EBAD2FB3-EEBA-4900-89EB-ACF99A492A8C}" destId="{19502BBC-0F12-4700-BCB3-B8323033F744}"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55C88-5ADB-48F9-AA1D-CE49AE8EE375}">
      <dsp:nvSpPr>
        <dsp:cNvPr id="0" name=""/>
        <dsp:cNvSpPr/>
      </dsp:nvSpPr>
      <dsp:spPr>
        <a:xfrm>
          <a:off x="437064" y="0"/>
          <a:ext cx="2284251" cy="1370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Perceiving emotion</a:t>
          </a:r>
          <a:endParaRPr lang="en-US" sz="2700" kern="1200" dirty="0"/>
        </a:p>
      </dsp:txBody>
      <dsp:txXfrm>
        <a:off x="437064" y="0"/>
        <a:ext cx="2284251" cy="1370550"/>
      </dsp:txXfrm>
    </dsp:sp>
    <dsp:sp modelId="{E0EF9776-2FE0-4DDD-8E06-38200ED3EEB5}">
      <dsp:nvSpPr>
        <dsp:cNvPr id="0" name=""/>
        <dsp:cNvSpPr/>
      </dsp:nvSpPr>
      <dsp:spPr>
        <a:xfrm>
          <a:off x="2895512" y="1136"/>
          <a:ext cx="2284251" cy="1370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Facilitating emotion</a:t>
          </a:r>
          <a:endParaRPr lang="en-US" sz="2700" kern="1200" dirty="0"/>
        </a:p>
      </dsp:txBody>
      <dsp:txXfrm>
        <a:off x="2895512" y="1136"/>
        <a:ext cx="2284251" cy="1370550"/>
      </dsp:txXfrm>
    </dsp:sp>
    <dsp:sp modelId="{9603F2F5-1F39-4A75-AF22-F345B9B4A90B}">
      <dsp:nvSpPr>
        <dsp:cNvPr id="0" name=""/>
        <dsp:cNvSpPr/>
      </dsp:nvSpPr>
      <dsp:spPr>
        <a:xfrm>
          <a:off x="382836" y="1600112"/>
          <a:ext cx="2284251" cy="1370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Understanding emotion</a:t>
          </a:r>
          <a:endParaRPr lang="en-US" sz="2700" kern="1200" dirty="0"/>
        </a:p>
      </dsp:txBody>
      <dsp:txXfrm>
        <a:off x="382836" y="1600112"/>
        <a:ext cx="2284251" cy="1370550"/>
      </dsp:txXfrm>
    </dsp:sp>
    <dsp:sp modelId="{A3F5FE22-A722-41A8-8544-CA0C36CE10B7}">
      <dsp:nvSpPr>
        <dsp:cNvPr id="0" name=""/>
        <dsp:cNvSpPr/>
      </dsp:nvSpPr>
      <dsp:spPr>
        <a:xfrm>
          <a:off x="2895512" y="1600112"/>
          <a:ext cx="2284251" cy="13705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Managing emotion (self regulation)</a:t>
          </a:r>
          <a:endParaRPr lang="en-US" sz="2700" kern="1200" dirty="0"/>
        </a:p>
      </dsp:txBody>
      <dsp:txXfrm>
        <a:off x="2895512" y="1600112"/>
        <a:ext cx="2284251" cy="137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36918-3E03-421C-9FF3-7B22D0913F7C}">
      <dsp:nvSpPr>
        <dsp:cNvPr id="0" name=""/>
        <dsp:cNvSpPr/>
      </dsp:nvSpPr>
      <dsp:spPr>
        <a:xfrm>
          <a:off x="2849535" y="3668"/>
          <a:ext cx="1271382"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facial expressions/gestures</a:t>
          </a:r>
          <a:endParaRPr lang="en-US" sz="1600" kern="1200" dirty="0"/>
        </a:p>
      </dsp:txBody>
      <dsp:txXfrm>
        <a:off x="2889876" y="44009"/>
        <a:ext cx="1190700" cy="745716"/>
      </dsp:txXfrm>
    </dsp:sp>
    <dsp:sp modelId="{5E47307C-7A15-410F-BA03-056836E2EDB1}">
      <dsp:nvSpPr>
        <dsp:cNvPr id="0" name=""/>
        <dsp:cNvSpPr/>
      </dsp:nvSpPr>
      <dsp:spPr>
        <a:xfrm>
          <a:off x="1539895" y="416868"/>
          <a:ext cx="3890663" cy="3890663"/>
        </a:xfrm>
        <a:custGeom>
          <a:avLst/>
          <a:gdLst/>
          <a:ahLst/>
          <a:cxnLst/>
          <a:rect l="0" t="0" r="0" b="0"/>
          <a:pathLst>
            <a:path>
              <a:moveTo>
                <a:pt x="2740614" y="169989"/>
              </a:moveTo>
              <a:arcTo wR="1945331" hR="1945331" stAng="17647830" swAng="92288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42258D-E0F2-4B47-A546-490FD4ECFDA0}">
      <dsp:nvSpPr>
        <dsp:cNvPr id="0" name=""/>
        <dsp:cNvSpPr/>
      </dsp:nvSpPr>
      <dsp:spPr>
        <a:xfrm>
          <a:off x="4534241" y="976334"/>
          <a:ext cx="1271382"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gestures</a:t>
          </a:r>
          <a:endParaRPr lang="en-US" sz="1600" kern="1200" dirty="0"/>
        </a:p>
      </dsp:txBody>
      <dsp:txXfrm>
        <a:off x="4574582" y="1016675"/>
        <a:ext cx="1190700" cy="745716"/>
      </dsp:txXfrm>
    </dsp:sp>
    <dsp:sp modelId="{54364F78-387F-42C2-8AA6-FD62C19E86C9}">
      <dsp:nvSpPr>
        <dsp:cNvPr id="0" name=""/>
        <dsp:cNvSpPr/>
      </dsp:nvSpPr>
      <dsp:spPr>
        <a:xfrm>
          <a:off x="1539895" y="416868"/>
          <a:ext cx="3890663" cy="3890663"/>
        </a:xfrm>
        <a:custGeom>
          <a:avLst/>
          <a:gdLst/>
          <a:ahLst/>
          <a:cxnLst/>
          <a:rect l="0" t="0" r="0" b="0"/>
          <a:pathLst>
            <a:path>
              <a:moveTo>
                <a:pt x="3860380" y="1603422"/>
              </a:moveTo>
              <a:arcTo wR="1945331" hR="1945331" stAng="20992631" swAng="12147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57649D-ACE3-403A-81EC-982489798007}">
      <dsp:nvSpPr>
        <dsp:cNvPr id="0" name=""/>
        <dsp:cNvSpPr/>
      </dsp:nvSpPr>
      <dsp:spPr>
        <a:xfrm>
          <a:off x="4301941" y="2921666"/>
          <a:ext cx="1735984"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paralinguistic</a:t>
          </a:r>
          <a:endParaRPr lang="en-US" sz="1600" kern="1200" dirty="0"/>
        </a:p>
      </dsp:txBody>
      <dsp:txXfrm>
        <a:off x="4342282" y="2962007"/>
        <a:ext cx="1655302" cy="745716"/>
      </dsp:txXfrm>
    </dsp:sp>
    <dsp:sp modelId="{DA254BC1-A993-4E26-9919-074CB24F4361}">
      <dsp:nvSpPr>
        <dsp:cNvPr id="0" name=""/>
        <dsp:cNvSpPr/>
      </dsp:nvSpPr>
      <dsp:spPr>
        <a:xfrm>
          <a:off x="1539895" y="416868"/>
          <a:ext cx="3890663" cy="3890663"/>
        </a:xfrm>
        <a:custGeom>
          <a:avLst/>
          <a:gdLst/>
          <a:ahLst/>
          <a:cxnLst/>
          <a:rect l="0" t="0" r="0" b="0"/>
          <a:pathLst>
            <a:path>
              <a:moveTo>
                <a:pt x="3241247" y="3396165"/>
              </a:moveTo>
              <a:arcTo wR="1945331" hR="1945331" stAng="2893686" swAng="5055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00FF1C-2CFE-4D40-A374-C865D705DBE5}">
      <dsp:nvSpPr>
        <dsp:cNvPr id="0" name=""/>
        <dsp:cNvSpPr/>
      </dsp:nvSpPr>
      <dsp:spPr>
        <a:xfrm>
          <a:off x="2496478" y="3894332"/>
          <a:ext cx="1977496"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body language/posture</a:t>
          </a:r>
          <a:endParaRPr lang="en-US" sz="1600" kern="1200" dirty="0"/>
        </a:p>
      </dsp:txBody>
      <dsp:txXfrm>
        <a:off x="2536819" y="3934673"/>
        <a:ext cx="1896814" cy="745716"/>
      </dsp:txXfrm>
    </dsp:sp>
    <dsp:sp modelId="{8BA86B94-DB1B-437C-85D0-5C5711D8F620}">
      <dsp:nvSpPr>
        <dsp:cNvPr id="0" name=""/>
        <dsp:cNvSpPr/>
      </dsp:nvSpPr>
      <dsp:spPr>
        <a:xfrm>
          <a:off x="1539895" y="416868"/>
          <a:ext cx="3890663" cy="3890663"/>
        </a:xfrm>
        <a:custGeom>
          <a:avLst/>
          <a:gdLst/>
          <a:ahLst/>
          <a:cxnLst/>
          <a:rect l="0" t="0" r="0" b="0"/>
          <a:pathLst>
            <a:path>
              <a:moveTo>
                <a:pt x="876006" y="3570403"/>
              </a:moveTo>
              <a:arcTo wR="1945331" hR="1945331" stAng="7400735" swAng="5055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1853FD-DDF7-4870-82D5-C45FD9D62E9B}">
      <dsp:nvSpPr>
        <dsp:cNvPr id="0" name=""/>
        <dsp:cNvSpPr/>
      </dsp:nvSpPr>
      <dsp:spPr>
        <a:xfrm>
          <a:off x="896274" y="2921666"/>
          <a:ext cx="1808491"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proxemics/eye</a:t>
          </a:r>
          <a:r>
            <a:rPr lang="en-US" sz="1000" kern="1200" dirty="0" smtClean="0"/>
            <a:t> </a:t>
          </a:r>
          <a:r>
            <a:rPr lang="en-US" sz="1600" kern="1200" dirty="0" smtClean="0"/>
            <a:t>gaze</a:t>
          </a:r>
          <a:endParaRPr lang="en-US" sz="1600" kern="1200" dirty="0"/>
        </a:p>
      </dsp:txBody>
      <dsp:txXfrm>
        <a:off x="936615" y="2962007"/>
        <a:ext cx="1727809" cy="745716"/>
      </dsp:txXfrm>
    </dsp:sp>
    <dsp:sp modelId="{BE8B08D1-2C68-4EEB-B455-A62F924DBA61}">
      <dsp:nvSpPr>
        <dsp:cNvPr id="0" name=""/>
        <dsp:cNvSpPr/>
      </dsp:nvSpPr>
      <dsp:spPr>
        <a:xfrm>
          <a:off x="1539895" y="416868"/>
          <a:ext cx="3890663" cy="3890663"/>
        </a:xfrm>
        <a:custGeom>
          <a:avLst/>
          <a:gdLst/>
          <a:ahLst/>
          <a:cxnLst/>
          <a:rect l="0" t="0" r="0" b="0"/>
          <a:pathLst>
            <a:path>
              <a:moveTo>
                <a:pt x="30282" y="2287240"/>
              </a:moveTo>
              <a:arcTo wR="1945331" hR="1945331" stAng="10192631" swAng="12147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A3B942-20F6-4E48-B0B3-0171EF9A5031}">
      <dsp:nvSpPr>
        <dsp:cNvPr id="0" name=""/>
        <dsp:cNvSpPr/>
      </dsp:nvSpPr>
      <dsp:spPr>
        <a:xfrm>
          <a:off x="1164828" y="976334"/>
          <a:ext cx="1271382" cy="826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appearance/artifacts</a:t>
          </a:r>
          <a:endParaRPr lang="en-US" sz="1600" kern="1200" dirty="0"/>
        </a:p>
      </dsp:txBody>
      <dsp:txXfrm>
        <a:off x="1205169" y="1016675"/>
        <a:ext cx="1190700" cy="745716"/>
      </dsp:txXfrm>
    </dsp:sp>
    <dsp:sp modelId="{19502BBC-0F12-4700-BCB3-B8323033F744}">
      <dsp:nvSpPr>
        <dsp:cNvPr id="0" name=""/>
        <dsp:cNvSpPr/>
      </dsp:nvSpPr>
      <dsp:spPr>
        <a:xfrm>
          <a:off x="1539895" y="416868"/>
          <a:ext cx="3890663" cy="3890663"/>
        </a:xfrm>
        <a:custGeom>
          <a:avLst/>
          <a:gdLst/>
          <a:ahLst/>
          <a:cxnLst/>
          <a:rect l="0" t="0" r="0" b="0"/>
          <a:pathLst>
            <a:path>
              <a:moveTo>
                <a:pt x="707638" y="444521"/>
              </a:moveTo>
              <a:arcTo wR="1945331" hR="1945331" stAng="13829289" swAng="92288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E8A86-418F-469B-8681-30C765FB321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81861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8A86-418F-469B-8681-30C765FB321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407584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8A86-418F-469B-8681-30C765FB321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341267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8A86-418F-469B-8681-30C765FB321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58261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E8A86-418F-469B-8681-30C765FB321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219248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E8A86-418F-469B-8681-30C765FB321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168857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E8A86-418F-469B-8681-30C765FB321C}"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274039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E8A86-418F-469B-8681-30C765FB321C}"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208286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E8A86-418F-469B-8681-30C765FB321C}"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46369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E8A86-418F-469B-8681-30C765FB321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366829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E8A86-418F-469B-8681-30C765FB321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4102-EB45-4500-950C-1BD8305968D8}" type="slidenum">
              <a:rPr lang="en-US" smtClean="0"/>
              <a:t>‹#›</a:t>
            </a:fld>
            <a:endParaRPr lang="en-US"/>
          </a:p>
        </p:txBody>
      </p:sp>
    </p:spTree>
    <p:extLst>
      <p:ext uri="{BB962C8B-B14F-4D97-AF65-F5344CB8AC3E}">
        <p14:creationId xmlns:p14="http://schemas.microsoft.com/office/powerpoint/2010/main" val="298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E8A86-418F-469B-8681-30C765FB321C}" type="datetimeFigureOut">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E4102-EB45-4500-950C-1BD8305968D8}" type="slidenum">
              <a:rPr lang="en-US" smtClean="0"/>
              <a:t>‹#›</a:t>
            </a:fld>
            <a:endParaRPr lang="en-US"/>
          </a:p>
        </p:txBody>
      </p:sp>
    </p:spTree>
    <p:extLst>
      <p:ext uri="{BB962C8B-B14F-4D97-AF65-F5344CB8AC3E}">
        <p14:creationId xmlns:p14="http://schemas.microsoft.com/office/powerpoint/2010/main" val="74634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areerbuilder.com/share/aboutus/pressreleasesdetail.aspx?sd=6/26/2014&amp;id=pr829&amp;ed=12/31/20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ashable.com/2012/09/16/facebook-study/" TargetMode="External"/><Relationship Id="rId2" Type="http://schemas.openxmlformats.org/officeDocument/2006/relationships/hyperlink" Target="https://twitter.com/ArkhamAsylumDoc"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855364" cy="2556630"/>
          </a:xfrm>
        </p:spPr>
        <p:txBody>
          <a:bodyPr>
            <a:noAutofit/>
          </a:bodyPr>
          <a:lstStyle/>
          <a:p>
            <a:r>
              <a:rPr lang="en-US" sz="5400" dirty="0" smtClean="0">
                <a:solidFill>
                  <a:srgbClr val="00B050"/>
                </a:solidFill>
                <a:latin typeface="Baskerville Old Face" panose="02020602080505020303" pitchFamily="18" charset="0"/>
              </a:rPr>
              <a:t>Balancing Self Respect &amp; Integrity </a:t>
            </a:r>
            <a:r>
              <a:rPr lang="en-US" sz="5400" dirty="0">
                <a:solidFill>
                  <a:srgbClr val="00B050"/>
                </a:solidFill>
                <a:latin typeface="Baskerville Old Face" panose="02020602080505020303" pitchFamily="18" charset="0"/>
              </a:rPr>
              <a:t>I</a:t>
            </a:r>
            <a:r>
              <a:rPr lang="en-US" sz="5400" dirty="0" smtClean="0">
                <a:solidFill>
                  <a:srgbClr val="00B050"/>
                </a:solidFill>
                <a:latin typeface="Baskerville Old Face" panose="02020602080505020303" pitchFamily="18" charset="0"/>
              </a:rPr>
              <a:t>n a Social Media </a:t>
            </a:r>
            <a:r>
              <a:rPr lang="en-US" sz="5400" dirty="0">
                <a:solidFill>
                  <a:srgbClr val="00B050"/>
                </a:solidFill>
                <a:latin typeface="Baskerville Old Face" panose="02020602080505020303" pitchFamily="18" charset="0"/>
              </a:rPr>
              <a:t>S</a:t>
            </a:r>
            <a:r>
              <a:rPr lang="en-US" sz="5400" dirty="0" smtClean="0">
                <a:solidFill>
                  <a:srgbClr val="00B050"/>
                </a:solidFill>
                <a:latin typeface="Baskerville Old Face" panose="02020602080505020303" pitchFamily="18" charset="0"/>
              </a:rPr>
              <a:t>ociety</a:t>
            </a:r>
            <a:endParaRPr lang="en-US" sz="5400" dirty="0">
              <a:solidFill>
                <a:srgbClr val="00B050"/>
              </a:solidFill>
              <a:latin typeface="Baskerville Old Face" panose="02020602080505020303" pitchFamily="18" charset="0"/>
            </a:endParaRPr>
          </a:p>
        </p:txBody>
      </p:sp>
      <p:sp>
        <p:nvSpPr>
          <p:cNvPr id="3" name="Subtitle 2"/>
          <p:cNvSpPr>
            <a:spLocks noGrp="1"/>
          </p:cNvSpPr>
          <p:nvPr>
            <p:ph type="subTitle" idx="1"/>
          </p:nvPr>
        </p:nvSpPr>
        <p:spPr>
          <a:xfrm>
            <a:off x="3505200" y="3886200"/>
            <a:ext cx="1066800" cy="9144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94830"/>
            <a:ext cx="3962400" cy="300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19286"/>
            <a:ext cx="1987964" cy="169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533774"/>
            <a:ext cx="1890947"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9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9808" y="1981200"/>
            <a:ext cx="8229600" cy="4724400"/>
          </a:xfrm>
        </p:spPr>
        <p:txBody>
          <a:bodyPr>
            <a:normAutofit fontScale="70000" lnSpcReduction="20000"/>
          </a:bodyPr>
          <a:lstStyle/>
          <a:p>
            <a:r>
              <a:rPr lang="en-US" sz="2900" dirty="0"/>
              <a:t>A </a:t>
            </a:r>
            <a:r>
              <a:rPr lang="en-US" sz="2900" dirty="0">
                <a:solidFill>
                  <a:srgbClr val="FF0000"/>
                </a:solidFill>
                <a:hlinkClick r:id="rId2"/>
              </a:rPr>
              <a:t>2014 survey of companies</a:t>
            </a:r>
            <a:r>
              <a:rPr lang="en-US" sz="2900" dirty="0">
                <a:solidFill>
                  <a:srgbClr val="FF0000"/>
                </a:solidFill>
              </a:rPr>
              <a:t> </a:t>
            </a:r>
            <a:r>
              <a:rPr lang="en-US" sz="2900" dirty="0"/>
              <a:t>by CareerBuilder found that 43 percent of respondents said they screen potential job candidates by perusing profiles on social media sites in search of warning signs that a candidate might not be a good fit. Among the most common reasons cited for not hiring a candidate include</a:t>
            </a:r>
            <a:r>
              <a:rPr lang="en-US" sz="2900" dirty="0" smtClean="0"/>
              <a:t>:</a:t>
            </a:r>
          </a:p>
          <a:p>
            <a:pPr marL="0" indent="0">
              <a:buNone/>
            </a:pPr>
            <a:endParaRPr lang="en-US" sz="2900" dirty="0"/>
          </a:p>
          <a:p>
            <a:pPr>
              <a:buFont typeface="Wingdings" panose="05000000000000000000" pitchFamily="2" charset="2"/>
              <a:buChar char="q"/>
            </a:pPr>
            <a:r>
              <a:rPr lang="en-US" sz="2900" dirty="0" smtClean="0">
                <a:solidFill>
                  <a:srgbClr val="0070C0"/>
                </a:solidFill>
              </a:rPr>
              <a:t>posted </a:t>
            </a:r>
            <a:r>
              <a:rPr lang="en-US" sz="2900" dirty="0">
                <a:solidFill>
                  <a:srgbClr val="0070C0"/>
                </a:solidFill>
              </a:rPr>
              <a:t>provocative or inappropriate photographs or information (46 percent</a:t>
            </a:r>
            <a:r>
              <a:rPr lang="en-US" sz="2900" dirty="0" smtClean="0">
                <a:solidFill>
                  <a:srgbClr val="0070C0"/>
                </a:solidFill>
              </a:rPr>
              <a:t>);</a:t>
            </a:r>
          </a:p>
          <a:p>
            <a:pPr>
              <a:buFont typeface="Wingdings" panose="05000000000000000000" pitchFamily="2" charset="2"/>
              <a:buChar char="q"/>
            </a:pPr>
            <a:endParaRPr lang="en-US" sz="2900" dirty="0" smtClean="0">
              <a:solidFill>
                <a:srgbClr val="0070C0"/>
              </a:solidFill>
            </a:endParaRPr>
          </a:p>
          <a:p>
            <a:pPr>
              <a:buFont typeface="Wingdings" panose="05000000000000000000" pitchFamily="2" charset="2"/>
              <a:buChar char="q"/>
            </a:pPr>
            <a:r>
              <a:rPr lang="en-US" sz="2900" dirty="0" smtClean="0">
                <a:solidFill>
                  <a:srgbClr val="0070C0"/>
                </a:solidFill>
              </a:rPr>
              <a:t>posted </a:t>
            </a:r>
            <a:r>
              <a:rPr lang="en-US" sz="2900" dirty="0">
                <a:solidFill>
                  <a:srgbClr val="0070C0"/>
                </a:solidFill>
              </a:rPr>
              <a:t>content about them drinking or using drugs (41 percent);</a:t>
            </a:r>
            <a:br>
              <a:rPr lang="en-US" sz="2900" dirty="0">
                <a:solidFill>
                  <a:srgbClr val="0070C0"/>
                </a:solidFill>
              </a:rPr>
            </a:br>
            <a:r>
              <a:rPr lang="en-US" sz="2900" dirty="0" smtClean="0">
                <a:solidFill>
                  <a:srgbClr val="0070C0"/>
                </a:solidFill>
              </a:rPr>
              <a:t>bad-mouthed </a:t>
            </a:r>
            <a:r>
              <a:rPr lang="en-US" sz="2900" dirty="0">
                <a:solidFill>
                  <a:srgbClr val="0070C0"/>
                </a:solidFill>
              </a:rPr>
              <a:t>their previous employer, co-workers or clients (36 percent);</a:t>
            </a:r>
            <a:br>
              <a:rPr lang="en-US" sz="2900" dirty="0">
                <a:solidFill>
                  <a:srgbClr val="0070C0"/>
                </a:solidFill>
              </a:rPr>
            </a:br>
            <a:endParaRPr lang="en-US" sz="2900" dirty="0" smtClean="0">
              <a:solidFill>
                <a:srgbClr val="0070C0"/>
              </a:solidFill>
            </a:endParaRPr>
          </a:p>
          <a:p>
            <a:pPr>
              <a:buFont typeface="Wingdings" panose="05000000000000000000" pitchFamily="2" charset="2"/>
              <a:buChar char="q"/>
            </a:pPr>
            <a:r>
              <a:rPr lang="en-US" sz="2900" dirty="0" smtClean="0">
                <a:solidFill>
                  <a:srgbClr val="0070C0"/>
                </a:solidFill>
              </a:rPr>
              <a:t>discriminatory </a:t>
            </a:r>
            <a:r>
              <a:rPr lang="en-US" sz="2900" dirty="0">
                <a:solidFill>
                  <a:srgbClr val="0070C0"/>
                </a:solidFill>
              </a:rPr>
              <a:t>comments related to race, gender, religion etc. (28 percent);</a:t>
            </a:r>
            <a:br>
              <a:rPr lang="en-US" sz="2900" dirty="0">
                <a:solidFill>
                  <a:srgbClr val="0070C0"/>
                </a:solidFill>
              </a:rPr>
            </a:br>
            <a:endParaRPr lang="en-US" sz="2900" dirty="0" smtClean="0">
              <a:solidFill>
                <a:srgbClr val="0070C0"/>
              </a:solidFill>
            </a:endParaRPr>
          </a:p>
          <a:p>
            <a:pPr>
              <a:buFont typeface="Wingdings" panose="05000000000000000000" pitchFamily="2" charset="2"/>
              <a:buChar char="q"/>
            </a:pPr>
            <a:r>
              <a:rPr lang="en-US" sz="2900" dirty="0" smtClean="0">
                <a:solidFill>
                  <a:srgbClr val="0070C0"/>
                </a:solidFill>
              </a:rPr>
              <a:t>lied </a:t>
            </a:r>
            <a:r>
              <a:rPr lang="en-US" sz="2900" dirty="0">
                <a:solidFill>
                  <a:srgbClr val="0070C0"/>
                </a:solidFill>
              </a:rPr>
              <a:t>about qualifications (25 percent).</a:t>
            </a:r>
          </a:p>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08" y="0"/>
            <a:ext cx="823699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05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57" y="1"/>
            <a:ext cx="917925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9220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7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latin typeface="Storybook" pitchFamily="2" charset="0"/>
              </a:rPr>
              <a:t>The way we used to socialize</a:t>
            </a:r>
            <a:endParaRPr lang="en-US" dirty="0">
              <a:solidFill>
                <a:srgbClr val="00B050"/>
              </a:solidFill>
              <a:latin typeface="Storybook" pitchFamily="2" charset="0"/>
            </a:endParaRPr>
          </a:p>
        </p:txBody>
      </p:sp>
      <p:sp>
        <p:nvSpPr>
          <p:cNvPr id="3" name="Content Placeholder 2"/>
          <p:cNvSpPr>
            <a:spLocks noGrp="1"/>
          </p:cNvSpPr>
          <p:nvPr>
            <p:ph idx="1"/>
          </p:nvPr>
        </p:nvSpPr>
        <p:spPr/>
        <p:txBody>
          <a:bodyPr>
            <a:normAutofit fontScale="92500" lnSpcReduction="10000"/>
          </a:bodyPr>
          <a:lstStyle/>
          <a:p>
            <a:r>
              <a:rPr lang="en-US" sz="4000" b="1" dirty="0" smtClean="0">
                <a:solidFill>
                  <a:srgbClr val="0070C0"/>
                </a:solidFill>
              </a:rPr>
              <a:t>                                            Then…</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4000" b="1" dirty="0" smtClean="0">
                <a:solidFill>
                  <a:srgbClr val="0070C0"/>
                </a:solidFill>
              </a:rPr>
              <a:t>                    Now…</a:t>
            </a:r>
            <a:endParaRPr lang="en-US" sz="40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054" y="4048053"/>
            <a:ext cx="4669379"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57350"/>
            <a:ext cx="4225192"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19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b="1" dirty="0" smtClean="0">
                <a:solidFill>
                  <a:srgbClr val="0070C0"/>
                </a:solidFill>
                <a:latin typeface="Curlz MT" panose="04040404050702020202" pitchFamily="82" charset="0"/>
              </a:rPr>
              <a:t>Communication</a:t>
            </a:r>
            <a:endParaRPr lang="en-US" b="1" dirty="0">
              <a:solidFill>
                <a:srgbClr val="0070C0"/>
              </a:solidFill>
              <a:latin typeface="Curlz MT" panose="04040404050702020202" pitchFamily="82"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2000" dirty="0" smtClean="0"/>
              <a:t>Self-image </a:t>
            </a:r>
            <a:r>
              <a:rPr lang="en-US" sz="2000" dirty="0"/>
              <a:t>is important, and not always in a narcissistic way. It's how we define ourselves, and present for others to see. We rely on others' perceptions, judgments and appraisals to develop our social self. </a:t>
            </a:r>
            <a:r>
              <a:rPr lang="en-US" sz="2000" dirty="0">
                <a:solidFill>
                  <a:srgbClr val="00B050"/>
                </a:solidFill>
              </a:rPr>
              <a:t>Emotional </a:t>
            </a:r>
            <a:r>
              <a:rPr lang="en-US" sz="2000" dirty="0" smtClean="0">
                <a:solidFill>
                  <a:srgbClr val="00B050"/>
                </a:solidFill>
              </a:rPr>
              <a:t>intelligence</a:t>
            </a:r>
            <a:r>
              <a:rPr lang="en-US" sz="2000" dirty="0">
                <a:solidFill>
                  <a:srgbClr val="00B050"/>
                </a:solidFill>
              </a:rPr>
              <a:t>-</a:t>
            </a:r>
            <a:r>
              <a:rPr lang="en-US" sz="2000" dirty="0" smtClean="0">
                <a:solidFill>
                  <a:srgbClr val="00B050"/>
                </a:solidFill>
              </a:rPr>
              <a:t> </a:t>
            </a:r>
            <a:r>
              <a:rPr lang="en-US" sz="2000" dirty="0" smtClean="0"/>
              <a:t>ability </a:t>
            </a:r>
            <a:r>
              <a:rPr lang="en-US" sz="2000" dirty="0"/>
              <a:t>to read your own and other people’s </a:t>
            </a:r>
            <a:r>
              <a:rPr lang="en-US" sz="2000" dirty="0" smtClean="0"/>
              <a:t>emotions </a:t>
            </a:r>
            <a:endParaRPr lang="en-US" sz="2000" dirty="0"/>
          </a:p>
          <a:p>
            <a:pPr marL="0" indent="0">
              <a:buNone/>
            </a:pPr>
            <a:endParaRPr 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
            <a:ext cx="456179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532401363"/>
              </p:ext>
            </p:extLst>
          </p:nvPr>
        </p:nvGraphicFramePr>
        <p:xfrm>
          <a:off x="1714500" y="3581400"/>
          <a:ext cx="5562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84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70C0"/>
                </a:solidFill>
                <a:latin typeface="Flat Brush" panose="00000400000000000000" pitchFamily="2" charset="0"/>
              </a:rPr>
              <a:t>Non-verbal communication</a:t>
            </a:r>
            <a:endParaRPr lang="en-US" dirty="0">
              <a:solidFill>
                <a:srgbClr val="0070C0"/>
              </a:solidFill>
              <a:latin typeface="Flat Brush" panose="00000400000000000000" pitchFamily="2" charset="0"/>
            </a:endParaRPr>
          </a:p>
        </p:txBody>
      </p:sp>
      <p:sp>
        <p:nvSpPr>
          <p:cNvPr id="3" name="Content Placeholder 2"/>
          <p:cNvSpPr>
            <a:spLocks noGrp="1"/>
          </p:cNvSpPr>
          <p:nvPr>
            <p:ph idx="1"/>
          </p:nvPr>
        </p:nvSpPr>
        <p:spPr>
          <a:xfrm>
            <a:off x="381000" y="1143000"/>
            <a:ext cx="8229600" cy="4906963"/>
          </a:xfrm>
        </p:spPr>
        <p:txBody>
          <a:bodyPr/>
          <a:lstStyle/>
          <a:p>
            <a:pPr marL="0" indent="0">
              <a:buNone/>
            </a:pPr>
            <a:r>
              <a:rPr lang="en-US" sz="2000" dirty="0" smtClean="0"/>
              <a:t>Much of our communication is non-verbal. This is where problems lie in communicating by social media</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30480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873632452"/>
              </p:ext>
            </p:extLst>
          </p:nvPr>
        </p:nvGraphicFramePr>
        <p:xfrm>
          <a:off x="304800" y="1905000"/>
          <a:ext cx="6934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96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rgbClr val="00B050"/>
          </a:solidFill>
        </p:spPr>
        <p:txBody>
          <a:bodyPr>
            <a:normAutofit/>
          </a:bodyPr>
          <a:lstStyle/>
          <a:p>
            <a:r>
              <a:rPr lang="en-US" sz="3800" dirty="0" smtClean="0"/>
              <a:t>Are you communicating with integrity? (online and/or in person)</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268468"/>
              </p:ext>
            </p:extLst>
          </p:nvPr>
        </p:nvGraphicFramePr>
        <p:xfrm>
          <a:off x="304800" y="1207576"/>
          <a:ext cx="8382000" cy="1840424"/>
        </p:xfrm>
        <a:graphic>
          <a:graphicData uri="http://schemas.openxmlformats.org/drawingml/2006/table">
            <a:tbl>
              <a:tblPr/>
              <a:tblGrid>
                <a:gridCol w="8382000"/>
              </a:tblGrid>
              <a:tr h="367248">
                <a:tc>
                  <a:txBody>
                    <a:bodyPr/>
                    <a:lstStyle/>
                    <a:p>
                      <a:pPr marL="0" marR="0">
                        <a:spcBef>
                          <a:spcPts val="0"/>
                        </a:spcBef>
                        <a:spcAft>
                          <a:spcPts val="0"/>
                        </a:spcAft>
                        <a:buFont typeface="+mj-lt"/>
                        <a:buAutoNum type="arabicPeriod"/>
                      </a:pPr>
                      <a:r>
                        <a:rPr lang="en-US" b="1" dirty="0" err="1">
                          <a:effectLst/>
                          <a:latin typeface="arial"/>
                        </a:rPr>
                        <a:t>in·teg·ri·ty</a:t>
                      </a:r>
                      <a:r>
                        <a:rPr lang="en-US" b="1" dirty="0">
                          <a:effectLst/>
                          <a:latin typeface="Doulos SIL"/>
                        </a:rPr>
                        <a:t>/</a:t>
                      </a:r>
                      <a:r>
                        <a:rPr lang="en-US" b="1" dirty="0" err="1">
                          <a:effectLst/>
                          <a:latin typeface="Doulos SIL"/>
                        </a:rPr>
                        <a:t>inˈteɡrədē</a:t>
                      </a:r>
                      <a:r>
                        <a:rPr lang="en-US" b="1" dirty="0">
                          <a:effectLst/>
                          <a:latin typeface="Doulos SIL"/>
                        </a:rPr>
                        <a:t>/</a:t>
                      </a:r>
                      <a:endParaRPr lang="en-US" b="1" dirty="0">
                        <a:effectLst/>
                        <a:latin typeface="arial"/>
                      </a:endParaRPr>
                    </a:p>
                  </a:txBody>
                  <a:tcPr marL="0" marR="0" marT="0" marB="0">
                    <a:lnL>
                      <a:noFill/>
                    </a:lnL>
                    <a:lnR>
                      <a:noFill/>
                    </a:lnR>
                    <a:lnT>
                      <a:noFill/>
                    </a:lnT>
                    <a:lnB>
                      <a:noFill/>
                    </a:lnB>
                    <a:solidFill>
                      <a:srgbClr val="FFFFFF"/>
                    </a:solidFill>
                  </a:tcPr>
                </a:tc>
              </a:tr>
              <a:tr h="1473176">
                <a:tc>
                  <a:txBody>
                    <a:bodyPr/>
                    <a:lstStyle/>
                    <a:p>
                      <a:r>
                        <a:rPr lang="en-US" dirty="0">
                          <a:solidFill>
                            <a:srgbClr val="666666"/>
                          </a:solidFill>
                          <a:effectLst/>
                          <a:latin typeface="arial"/>
                        </a:rPr>
                        <a:t>noun</a:t>
                      </a:r>
                    </a:p>
                    <a:p>
                      <a:pPr marL="0" marR="0">
                        <a:spcBef>
                          <a:spcPts val="0"/>
                        </a:spcBef>
                        <a:spcAft>
                          <a:spcPts val="0"/>
                        </a:spcAft>
                        <a:buFont typeface="+mj-lt"/>
                        <a:buAutoNum type="arabicPeriod"/>
                      </a:pPr>
                      <a:r>
                        <a:rPr lang="en-US" dirty="0">
                          <a:effectLst/>
                          <a:latin typeface="arial"/>
                        </a:rPr>
                        <a:t>the quality of being honest and having strong moral principles; moral uprightness.</a:t>
                      </a:r>
                    </a:p>
                    <a:p>
                      <a:pPr marL="0" marR="0">
                        <a:spcBef>
                          <a:spcPts val="0"/>
                        </a:spcBef>
                        <a:spcAft>
                          <a:spcPts val="0"/>
                        </a:spcAft>
                        <a:buFont typeface="+mj-lt"/>
                        <a:buAutoNum type="arabicPeriod"/>
                      </a:pPr>
                      <a:r>
                        <a:rPr lang="en-US" dirty="0">
                          <a:effectLst/>
                          <a:latin typeface="arial"/>
                        </a:rPr>
                        <a:t>the state of being whole and undivided.</a:t>
                      </a:r>
                    </a:p>
                  </a:txBody>
                  <a:tcPr anchor="ctr">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457200" y="313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cs typeface="Arial" pitchFamily="34" charset="0"/>
              </a:rPr>
              <a:t>in·teg·ri·ty</a:t>
            </a:r>
            <a:r>
              <a:rPr kumimoji="0" lang="en-US" altLang="en-US" sz="1200" b="0" i="0" u="none" strike="noStrike" cap="none" normalizeH="0" baseline="0" smtClean="0">
                <a:ln>
                  <a:noFill/>
                </a:ln>
                <a:solidFill>
                  <a:schemeClr val="tx1"/>
                </a:solidFill>
                <a:effectLst/>
                <a:latin typeface="Doulos SIL"/>
                <a:cs typeface="Arial" pitchFamily="34" charset="0"/>
              </a:rPr>
              <a:t>/inˈteɡrədē/</a:t>
            </a:r>
            <a:endParaRPr kumimoji="0" lang="en-US" alt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52400" y="3682049"/>
            <a:ext cx="8458200" cy="3970318"/>
          </a:xfrm>
          <a:prstGeom prst="rect">
            <a:avLst/>
          </a:prstGeom>
          <a:noFill/>
        </p:spPr>
        <p:txBody>
          <a:bodyPr wrap="square" rtlCol="0">
            <a:spAutoFit/>
          </a:bodyPr>
          <a:lstStyle/>
          <a:p>
            <a:r>
              <a:rPr lang="en-US" dirty="0" smtClean="0"/>
              <a:t> </a:t>
            </a:r>
            <a:r>
              <a:rPr lang="en-US" sz="2000" b="1" dirty="0" smtClean="0"/>
              <a:t>Positive					Negative</a:t>
            </a:r>
          </a:p>
          <a:p>
            <a:r>
              <a:rPr lang="en-US" sz="1600" dirty="0"/>
              <a:t>o</a:t>
            </a:r>
            <a:r>
              <a:rPr lang="en-US" sz="1600" dirty="0" smtClean="0"/>
              <a:t>pen mind				gossip</a:t>
            </a:r>
          </a:p>
          <a:p>
            <a:r>
              <a:rPr lang="en-US" sz="1600" dirty="0"/>
              <a:t>a</a:t>
            </a:r>
            <a:r>
              <a:rPr lang="en-US" sz="1600" dirty="0" smtClean="0"/>
              <a:t>ppropriate comments/actions		inappropriate comments/actions</a:t>
            </a:r>
          </a:p>
          <a:p>
            <a:r>
              <a:rPr lang="en-US" sz="1600" dirty="0"/>
              <a:t>s</a:t>
            </a:r>
            <a:r>
              <a:rPr lang="en-US" sz="1600" dirty="0" smtClean="0"/>
              <a:t>haring right amount of info		sharing too much information</a:t>
            </a:r>
          </a:p>
          <a:p>
            <a:r>
              <a:rPr lang="en-US" sz="1600" dirty="0"/>
              <a:t>h</a:t>
            </a:r>
            <a:r>
              <a:rPr lang="en-US" sz="1600" dirty="0" smtClean="0"/>
              <a:t>onesty/tact			dishonesty</a:t>
            </a:r>
          </a:p>
          <a:p>
            <a:r>
              <a:rPr lang="en-US" sz="1600" dirty="0"/>
              <a:t>a</a:t>
            </a:r>
            <a:r>
              <a:rPr lang="en-US" sz="1600" dirty="0" smtClean="0"/>
              <a:t>ppropriate compliments/language	sexually driven/inappropriate </a:t>
            </a:r>
          </a:p>
          <a:p>
            <a:r>
              <a:rPr lang="en-US" sz="1600" dirty="0" smtClean="0"/>
              <a:t>Sharing info about another in private	loud, obnoxious disclosure in public                                                </a:t>
            </a:r>
          </a:p>
          <a:p>
            <a:r>
              <a:rPr lang="en-US" sz="1600" dirty="0" smtClean="0"/>
              <a:t>Sharing positive news/opinions</a:t>
            </a:r>
            <a:r>
              <a:rPr lang="en-US" sz="1600" dirty="0"/>
              <a:t>	</a:t>
            </a:r>
            <a:r>
              <a:rPr lang="en-US" sz="1600" dirty="0" smtClean="0"/>
              <a:t>	discriminatory comments (race, gender, Social media as a network/resource			religion)</a:t>
            </a:r>
          </a:p>
          <a:p>
            <a:r>
              <a:rPr lang="en-US" sz="1600" dirty="0"/>
              <a:t>	</a:t>
            </a:r>
            <a:r>
              <a:rPr lang="en-US" sz="1600" dirty="0" smtClean="0"/>
              <a:t>			bad mouth current employer, co-workers, peers</a:t>
            </a:r>
          </a:p>
          <a:p>
            <a:r>
              <a:rPr lang="en-US" sz="1600" dirty="0"/>
              <a:t>	</a:t>
            </a:r>
            <a:r>
              <a:rPr lang="en-US" sz="1600" dirty="0" smtClean="0"/>
              <a:t>			post provocative pics of self or others</a:t>
            </a:r>
            <a:endParaRPr lang="en-US" sz="1600" dirty="0"/>
          </a:p>
          <a:p>
            <a:endParaRPr lang="en-US" dirty="0" smtClean="0"/>
          </a:p>
          <a:p>
            <a:endParaRPr lang="en-US" dirty="0"/>
          </a:p>
          <a:p>
            <a:endParaRPr lang="en-US" dirty="0" smtClean="0"/>
          </a:p>
          <a:p>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06649"/>
            <a:ext cx="2743200" cy="14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9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t>OMG!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905000"/>
            <a:ext cx="7010400" cy="4648200"/>
          </a:xfrm>
        </p:spPr>
      </p:pic>
    </p:spTree>
    <p:extLst>
      <p:ext uri="{BB962C8B-B14F-4D97-AF65-F5344CB8AC3E}">
        <p14:creationId xmlns:p14="http://schemas.microsoft.com/office/powerpoint/2010/main" val="66602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latin typeface="Sherwood" pitchFamily="2" charset="0"/>
              </a:rPr>
              <a:t>Research shows</a:t>
            </a:r>
            <a:r>
              <a:rPr lang="en-US" dirty="0" smtClean="0">
                <a:solidFill>
                  <a:srgbClr val="0070C0"/>
                </a:solidFill>
                <a:latin typeface="Sherwood" pitchFamily="2" charset="0"/>
              </a:rPr>
              <a:t>…</a:t>
            </a:r>
            <a:endParaRPr lang="en-US" dirty="0">
              <a:solidFill>
                <a:srgbClr val="0070C0"/>
              </a:solidFill>
              <a:latin typeface="Sherwood"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1800" dirty="0" smtClean="0"/>
              <a:t>The </a:t>
            </a:r>
            <a:r>
              <a:rPr lang="en-US" sz="1800" b="1" dirty="0" smtClean="0"/>
              <a:t>frontal lobe </a:t>
            </a:r>
            <a:r>
              <a:rPr lang="en-US" sz="1800" dirty="0" smtClean="0"/>
              <a:t>of the human brain </a:t>
            </a:r>
            <a:r>
              <a:rPr lang="en-US" sz="1800" b="1" dirty="0" smtClean="0"/>
              <a:t>doesn’t develop fully until age 24</a:t>
            </a:r>
            <a:r>
              <a:rPr lang="en-US" sz="1800" dirty="0" smtClean="0"/>
              <a:t>. This area controls motor function, emotional expression, problem solving, impulses, language, judgment and sexual behavior.</a:t>
            </a:r>
          </a:p>
          <a:p>
            <a:pPr>
              <a:buFont typeface="Wingdings" panose="05000000000000000000" pitchFamily="2" charset="2"/>
              <a:buChar char="v"/>
            </a:pPr>
            <a:r>
              <a:rPr lang="en-US" sz="1800" dirty="0" smtClean="0"/>
              <a:t>Studies </a:t>
            </a:r>
            <a:r>
              <a:rPr lang="en-US" sz="1800" dirty="0"/>
              <a:t>have shown that the </a:t>
            </a:r>
            <a:r>
              <a:rPr lang="en-US" sz="1800" b="1" dirty="0"/>
              <a:t>comments on your Facebook profile </a:t>
            </a:r>
            <a:r>
              <a:rPr lang="en-US" sz="1800" dirty="0"/>
              <a:t>picture strongly </a:t>
            </a:r>
            <a:r>
              <a:rPr lang="en-US" sz="1800" b="1" dirty="0"/>
              <a:t>affect your level of perceived physical, social and professional </a:t>
            </a:r>
            <a:r>
              <a:rPr lang="en-US" sz="1800" b="1" dirty="0" smtClean="0"/>
              <a:t>attractiveness</a:t>
            </a:r>
            <a:r>
              <a:rPr lang="en-US" sz="1800" dirty="0"/>
              <a:t>. </a:t>
            </a:r>
            <a:endParaRPr lang="en-US" sz="1800" dirty="0" smtClean="0"/>
          </a:p>
          <a:p>
            <a:pPr>
              <a:buFont typeface="Wingdings" panose="05000000000000000000" pitchFamily="2" charset="2"/>
              <a:buChar char="v"/>
            </a:pPr>
            <a:r>
              <a:rPr lang="en-US" sz="1800" dirty="0" smtClean="0"/>
              <a:t>One </a:t>
            </a:r>
            <a:r>
              <a:rPr lang="en-US" sz="1800" dirty="0"/>
              <a:t>of the differences between our self-image in real life and online is more ability to change our look, and also </a:t>
            </a:r>
            <a:r>
              <a:rPr lang="en-US" sz="1800" b="1" dirty="0"/>
              <a:t>mask our identity</a:t>
            </a:r>
            <a:r>
              <a:rPr lang="en-US" sz="1800" dirty="0"/>
              <a:t>. Even when a person posts a photo of you on social media, you can </a:t>
            </a:r>
            <a:r>
              <a:rPr lang="en-US" sz="1800" dirty="0" err="1"/>
              <a:t>untag</a:t>
            </a:r>
            <a:r>
              <a:rPr lang="en-US" sz="1800" dirty="0"/>
              <a:t>, delete or modify the photo to keep social presence more consistent with the self-image you want others to see. </a:t>
            </a:r>
          </a:p>
          <a:p>
            <a:pPr>
              <a:buFont typeface="Wingdings" panose="05000000000000000000" pitchFamily="2" charset="2"/>
              <a:buChar char="v"/>
            </a:pPr>
            <a:r>
              <a:rPr lang="en-US" sz="1800" dirty="0"/>
              <a:t>Studies conducted on the </a:t>
            </a:r>
            <a:r>
              <a:rPr lang="en-US" sz="1800" b="1" dirty="0"/>
              <a:t>negative effects </a:t>
            </a:r>
            <a:r>
              <a:rPr lang="en-US" sz="1800" dirty="0"/>
              <a:t>of Facebook showed that users were likely to develop feelings of </a:t>
            </a:r>
            <a:r>
              <a:rPr lang="en-US" sz="1800" b="1" dirty="0"/>
              <a:t>depression, loneliness, resentment and lowered self-esteem</a:t>
            </a:r>
            <a:r>
              <a:rPr lang="en-US" sz="1800" dirty="0"/>
              <a:t>. Unsurprisingly, the most negatively charged aspects were those linked to photo sharing</a:t>
            </a:r>
            <a:r>
              <a:rPr lang="en-US" sz="1800" dirty="0" smtClean="0"/>
              <a:t>.</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295400" cy="131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486" y="5257800"/>
            <a:ext cx="164646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2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US" dirty="0" smtClean="0">
                <a:solidFill>
                  <a:srgbClr val="00B050"/>
                </a:solidFill>
              </a:rPr>
              <a:t>The ‘Looking Glass Self’</a:t>
            </a:r>
            <a:endParaRPr lang="en-US"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000" dirty="0"/>
              <a:t>The opinion of others has been a part of identity development for more than a century. The "looking-glass self" is a psychological concept that suggests we develop our sense of self based on the perceptions of those we interact with, said </a:t>
            </a:r>
            <a:r>
              <a:rPr lang="en-US" sz="2000" u="sng" dirty="0">
                <a:hlinkClick r:id="rId2"/>
              </a:rPr>
              <a:t>Andrea </a:t>
            </a:r>
            <a:r>
              <a:rPr lang="en-US" sz="2000" u="sng" dirty="0" err="1">
                <a:hlinkClick r:id="rId2"/>
              </a:rPr>
              <a:t>Letamendi</a:t>
            </a:r>
            <a:r>
              <a:rPr lang="en-US" sz="2000" dirty="0"/>
              <a:t>, a doctor of psychology at UCLA.</a:t>
            </a:r>
          </a:p>
          <a:p>
            <a:pPr>
              <a:buFont typeface="Wingdings" panose="05000000000000000000" pitchFamily="2" charset="2"/>
              <a:buChar char="q"/>
            </a:pPr>
            <a:r>
              <a:rPr lang="en-US" sz="2000" dirty="0"/>
              <a:t>"Now that we can interact with hundreds — no, thousands — of people simultaneously, we've strengthened the impact that others have on our self-value," says Dr. </a:t>
            </a:r>
            <a:r>
              <a:rPr lang="en-US" sz="2000" dirty="0" err="1"/>
              <a:t>Letamendi</a:t>
            </a:r>
            <a:r>
              <a:rPr lang="en-US" sz="2000" dirty="0" smtClean="0"/>
              <a:t>.</a:t>
            </a:r>
          </a:p>
          <a:p>
            <a:pPr lvl="0">
              <a:buFont typeface="Wingdings" panose="05000000000000000000" pitchFamily="2" charset="2"/>
              <a:buChar char="q"/>
            </a:pPr>
            <a:endParaRPr lang="en-US" sz="2000" dirty="0" smtClean="0">
              <a:solidFill>
                <a:prstClr val="black"/>
              </a:solidFill>
            </a:endParaRPr>
          </a:p>
          <a:p>
            <a:pPr lvl="0">
              <a:buFont typeface="Wingdings" panose="05000000000000000000" pitchFamily="2" charset="2"/>
              <a:buChar char="q"/>
            </a:pPr>
            <a:r>
              <a:rPr lang="en-US" sz="2000" dirty="0" smtClean="0">
                <a:solidFill>
                  <a:prstClr val="black"/>
                </a:solidFill>
              </a:rPr>
              <a:t>Studies </a:t>
            </a:r>
            <a:r>
              <a:rPr lang="en-US" sz="2000" dirty="0">
                <a:solidFill>
                  <a:prstClr val="black"/>
                </a:solidFill>
              </a:rPr>
              <a:t>have shown that the comments on your Facebook profile picture </a:t>
            </a:r>
            <a:r>
              <a:rPr lang="en-US" sz="2000" u="sng" dirty="0">
                <a:solidFill>
                  <a:prstClr val="black"/>
                </a:solidFill>
                <a:hlinkClick r:id="rId3"/>
              </a:rPr>
              <a:t>strongly affect</a:t>
            </a:r>
            <a:r>
              <a:rPr lang="en-US" sz="2000" dirty="0">
                <a:solidFill>
                  <a:prstClr val="black"/>
                </a:solidFill>
              </a:rPr>
              <a:t> your level of perceived physical, social and professional attractiveness. </a:t>
            </a:r>
          </a:p>
          <a:p>
            <a:pPr marL="0" indent="0">
              <a:buNone/>
            </a:pPr>
            <a:endParaRPr lang="en-US" sz="2000" dirty="0"/>
          </a:p>
          <a:p>
            <a:pPr marL="0" indent="0">
              <a:buNone/>
            </a:pPr>
            <a:endParaRPr lang="en-US" dirty="0"/>
          </a:p>
          <a:p>
            <a:pPr marL="0" indent="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953000"/>
            <a:ext cx="2819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59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rgbClr val="00B050"/>
                </a:solidFill>
                <a:latin typeface="Elephant" panose="02020904090505020303" pitchFamily="18" charset="0"/>
              </a:rPr>
              <a:t>Instagram</a:t>
            </a:r>
            <a:endParaRPr lang="en-US" dirty="0">
              <a:solidFill>
                <a:srgbClr val="00B050"/>
              </a:solidFill>
              <a:latin typeface="Elephant" panose="02020904090505020303" pitchFamily="18" charset="0"/>
            </a:endParaRPr>
          </a:p>
        </p:txBody>
      </p:sp>
      <p:sp>
        <p:nvSpPr>
          <p:cNvPr id="3" name="Content Placeholder 2"/>
          <p:cNvSpPr>
            <a:spLocks noGrp="1"/>
          </p:cNvSpPr>
          <p:nvPr>
            <p:ph idx="1"/>
          </p:nvPr>
        </p:nvSpPr>
        <p:spPr>
          <a:xfrm>
            <a:off x="457200" y="838200"/>
            <a:ext cx="8229600" cy="5287963"/>
          </a:xfrm>
        </p:spPr>
        <p:txBody>
          <a:bodyPr/>
          <a:lstStyle/>
          <a:p>
            <a:pPr marL="0" indent="0">
              <a:buNone/>
            </a:pPr>
            <a:r>
              <a:rPr lang="en-US" sz="1800" dirty="0"/>
              <a:t>Instagram is imperatively filled with half-truths and optimizations of life, yet we still use it to gauge our own. For some reason, though, we don’t consider Instagram photos to be as manipulative of reality as the photos in magazines.</a:t>
            </a:r>
          </a:p>
          <a:p>
            <a:pPr marL="0" indent="0">
              <a:buNone/>
            </a:pPr>
            <a:r>
              <a:rPr lang="en-US" sz="1800" dirty="0"/>
              <a:t>When all we can see of each other’s lives is whatever fits within perfectly filtered squares, we’ll inevitably do the kind of harmful self-assessment that keeps us thinking that the grass really is greener on the other side — that everyone else’s lives are more perfect than our own.</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60229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2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550</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Balancing Self Respect &amp; Integrity In a Social Media Society</vt:lpstr>
      <vt:lpstr>The way we used to socialize</vt:lpstr>
      <vt:lpstr>  Communication</vt:lpstr>
      <vt:lpstr>Non-verbal communication</vt:lpstr>
      <vt:lpstr>Are you communicating with integrity? (online and/or in person)</vt:lpstr>
      <vt:lpstr>OMG!</vt:lpstr>
      <vt:lpstr>Research shows…</vt:lpstr>
      <vt:lpstr>The ‘Looking Glass Self’</vt:lpstr>
      <vt:lpstr>Instagram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.Arivella, Megan</dc:creator>
  <cp:lastModifiedBy>.Arivella, Megan</cp:lastModifiedBy>
  <cp:revision>23</cp:revision>
  <dcterms:created xsi:type="dcterms:W3CDTF">2015-12-09T18:25:19Z</dcterms:created>
  <dcterms:modified xsi:type="dcterms:W3CDTF">2017-01-23T17:47:26Z</dcterms:modified>
</cp:coreProperties>
</file>